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307" r:id="rId6"/>
    <p:sldId id="266" r:id="rId7"/>
    <p:sldId id="258" r:id="rId8"/>
    <p:sldId id="326" r:id="rId9"/>
    <p:sldId id="308" r:id="rId10"/>
    <p:sldId id="285" r:id="rId11"/>
    <p:sldId id="309" r:id="rId12"/>
    <p:sldId id="268" r:id="rId13"/>
    <p:sldId id="310" r:id="rId14"/>
    <p:sldId id="331" r:id="rId15"/>
    <p:sldId id="313" r:id="rId16"/>
    <p:sldId id="314" r:id="rId17"/>
    <p:sldId id="315" r:id="rId18"/>
    <p:sldId id="316" r:id="rId19"/>
    <p:sldId id="264" r:id="rId20"/>
    <p:sldId id="318" r:id="rId21"/>
    <p:sldId id="317" r:id="rId22"/>
    <p:sldId id="319" r:id="rId23"/>
    <p:sldId id="320" r:id="rId24"/>
    <p:sldId id="321" r:id="rId25"/>
    <p:sldId id="322" r:id="rId26"/>
    <p:sldId id="332" r:id="rId27"/>
    <p:sldId id="281" r:id="rId28"/>
    <p:sldId id="327" r:id="rId29"/>
    <p:sldId id="328" r:id="rId30"/>
    <p:sldId id="329" r:id="rId31"/>
    <p:sldId id="330" r:id="rId32"/>
    <p:sldId id="333" r:id="rId33"/>
    <p:sldId id="271" r:id="rId34"/>
    <p:sldId id="323" r:id="rId35"/>
    <p:sldId id="324" r:id="rId36"/>
    <p:sldId id="325" r:id="rId37"/>
    <p:sldId id="280" r:id="rId38"/>
    <p:sldId id="284" r:id="rId39"/>
  </p:sldIdLst>
  <p:sldSz cx="9144000" cy="5143500" type="screen16x9"/>
  <p:notesSz cx="6858000" cy="9144000"/>
  <p:embeddedFontLst>
    <p:embeddedFont>
      <p:font typeface="Archivo" panose="020B0604020202020204" charset="0"/>
      <p:regular r:id="rId41"/>
      <p:bold r:id="rId42"/>
      <p:italic r:id="rId43"/>
      <p:boldItalic r:id="rId44"/>
    </p:embeddedFont>
    <p:embeddedFont>
      <p:font typeface="Bebas Neue" panose="020B0606020202050201" pitchFamily="34" charset="0"/>
      <p:regular r:id="rId45"/>
    </p:embeddedFont>
    <p:embeddedFont>
      <p:font typeface="DM Sans" pitchFamily="2" charset="0"/>
      <p:regular r:id="rId46"/>
      <p:bold r:id="rId47"/>
      <p:italic r:id="rId48"/>
      <p:boldItalic r:id="rId49"/>
    </p:embeddedFont>
    <p:embeddedFont>
      <p:font typeface="NanumGothicExtraBold" pitchFamily="2" charset="-127"/>
      <p:bold r:id="rId50"/>
    </p:embeddedFont>
    <p:embeddedFont>
      <p:font typeface="Nunito Light" pitchFamily="2" charset="0"/>
      <p:regular r:id="rId51"/>
      <p:italic r:id="rId52"/>
    </p:embeddedFont>
    <p:embeddedFont>
      <p:font typeface="Roboto Slab" pitchFamily="2" charset="0"/>
      <p:regular r:id="rId53"/>
      <p:bold r:id="rId54"/>
    </p:embeddedFont>
    <p:embeddedFont>
      <p:font typeface="Roboto Slab Bold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4B0933-0AAE-48B9-B84C-AE3E27E22B1B}">
  <a:tblStyle styleId="{BB4B0933-0AAE-48B9-B84C-AE3E27E22B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e0a312785c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e0a312785c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>
          <a:extLst>
            <a:ext uri="{FF2B5EF4-FFF2-40B4-BE49-F238E27FC236}">
              <a16:creationId xmlns:a16="http://schemas.microsoft.com/office/drawing/2014/main" id="{F9928D85-F5B6-0442-6E5F-1C81C901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0a312785c_0_63:notes">
            <a:extLst>
              <a:ext uri="{FF2B5EF4-FFF2-40B4-BE49-F238E27FC236}">
                <a16:creationId xmlns:a16="http://schemas.microsoft.com/office/drawing/2014/main" id="{8BE1FD59-BD5D-54B7-7971-278EDE4BB4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0a312785c_0_63:notes">
            <a:extLst>
              <a:ext uri="{FF2B5EF4-FFF2-40B4-BE49-F238E27FC236}">
                <a16:creationId xmlns:a16="http://schemas.microsoft.com/office/drawing/2014/main" id="{ED72551C-AC2E-1D39-8005-A9528C6BD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789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0a312785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0a312785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462E7DD3-BFDD-E81E-5AA8-EE2E06171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0a312785c_0_73:notes">
            <a:extLst>
              <a:ext uri="{FF2B5EF4-FFF2-40B4-BE49-F238E27FC236}">
                <a16:creationId xmlns:a16="http://schemas.microsoft.com/office/drawing/2014/main" id="{3B815AB1-0D6D-BB50-48C3-933A80BD4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0a312785c_0_73:notes">
            <a:extLst>
              <a:ext uri="{FF2B5EF4-FFF2-40B4-BE49-F238E27FC236}">
                <a16:creationId xmlns:a16="http://schemas.microsoft.com/office/drawing/2014/main" id="{81F55F4C-5F16-9E30-9750-EAD51F8418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538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>
          <a:extLst>
            <a:ext uri="{FF2B5EF4-FFF2-40B4-BE49-F238E27FC236}">
              <a16:creationId xmlns:a16="http://schemas.microsoft.com/office/drawing/2014/main" id="{877697FE-CD24-B979-3BE5-9C7965CFA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0a312785c_0_63:notes">
            <a:extLst>
              <a:ext uri="{FF2B5EF4-FFF2-40B4-BE49-F238E27FC236}">
                <a16:creationId xmlns:a16="http://schemas.microsoft.com/office/drawing/2014/main" id="{EE7E0227-4A6A-60DC-F905-167D02E81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0a312785c_0_63:notes">
            <a:extLst>
              <a:ext uri="{FF2B5EF4-FFF2-40B4-BE49-F238E27FC236}">
                <a16:creationId xmlns:a16="http://schemas.microsoft.com/office/drawing/2014/main" id="{3873457E-F99F-ED8F-34AA-88AEE8ACB0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330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7CA8F187-849C-7DBD-DAF8-80C12BAF0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0a312785c_0_73:notes">
            <a:extLst>
              <a:ext uri="{FF2B5EF4-FFF2-40B4-BE49-F238E27FC236}">
                <a16:creationId xmlns:a16="http://schemas.microsoft.com/office/drawing/2014/main" id="{0F850C63-FF8C-B3E1-FAFE-1FD0A05732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0a312785c_0_73:notes">
            <a:extLst>
              <a:ext uri="{FF2B5EF4-FFF2-40B4-BE49-F238E27FC236}">
                <a16:creationId xmlns:a16="http://schemas.microsoft.com/office/drawing/2014/main" id="{BDC68F20-A103-4414-E2FC-C1B863949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434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0B75085F-2BB2-ED52-53E3-06E11AB5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0a312785c_0_73:notes">
            <a:extLst>
              <a:ext uri="{FF2B5EF4-FFF2-40B4-BE49-F238E27FC236}">
                <a16:creationId xmlns:a16="http://schemas.microsoft.com/office/drawing/2014/main" id="{EB74F52C-5894-AA41-5DDB-168E9B0D9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0a312785c_0_73:notes">
            <a:extLst>
              <a:ext uri="{FF2B5EF4-FFF2-40B4-BE49-F238E27FC236}">
                <a16:creationId xmlns:a16="http://schemas.microsoft.com/office/drawing/2014/main" id="{2409E04D-DFFD-C3DA-A28F-2DFC7E82A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543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>
          <a:extLst>
            <a:ext uri="{FF2B5EF4-FFF2-40B4-BE49-F238E27FC236}">
              <a16:creationId xmlns:a16="http://schemas.microsoft.com/office/drawing/2014/main" id="{58EED6EE-155C-D9C6-D381-3E859170B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0a312785c_0_73:notes">
            <a:extLst>
              <a:ext uri="{FF2B5EF4-FFF2-40B4-BE49-F238E27FC236}">
                <a16:creationId xmlns:a16="http://schemas.microsoft.com/office/drawing/2014/main" id="{17C174CF-23DA-2339-C186-3A7C7D3B06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0a312785c_0_73:notes">
            <a:extLst>
              <a:ext uri="{FF2B5EF4-FFF2-40B4-BE49-F238E27FC236}">
                <a16:creationId xmlns:a16="http://schemas.microsoft.com/office/drawing/2014/main" id="{7920C8A5-4451-EC9D-82C3-B97CCCE5B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34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61A4FD79-32EE-0A50-B142-18A65D4B0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99e6ba1b5_0_290:notes">
            <a:extLst>
              <a:ext uri="{FF2B5EF4-FFF2-40B4-BE49-F238E27FC236}">
                <a16:creationId xmlns:a16="http://schemas.microsoft.com/office/drawing/2014/main" id="{92F5BEE2-31B0-8CB3-2333-765D655B8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99e6ba1b5_0_290:notes">
            <a:extLst>
              <a:ext uri="{FF2B5EF4-FFF2-40B4-BE49-F238E27FC236}">
                <a16:creationId xmlns:a16="http://schemas.microsoft.com/office/drawing/2014/main" id="{B4F5D8D0-D94C-4B00-F897-E7DB6778B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85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99e6ba1b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99e6ba1b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49A2300C-AC27-A0C5-421D-01333AEE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>
            <a:extLst>
              <a:ext uri="{FF2B5EF4-FFF2-40B4-BE49-F238E27FC236}">
                <a16:creationId xmlns:a16="http://schemas.microsoft.com/office/drawing/2014/main" id="{8BD2BCAF-FAE7-A2C4-1376-3FE3084C2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>
            <a:extLst>
              <a:ext uri="{FF2B5EF4-FFF2-40B4-BE49-F238E27FC236}">
                <a16:creationId xmlns:a16="http://schemas.microsoft.com/office/drawing/2014/main" id="{29E93C54-34F3-A4E8-3986-63C5C8AC3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872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6125DFAE-29FE-9F49-50D8-F7A140FD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>
            <a:extLst>
              <a:ext uri="{FF2B5EF4-FFF2-40B4-BE49-F238E27FC236}">
                <a16:creationId xmlns:a16="http://schemas.microsoft.com/office/drawing/2014/main" id="{D99723EF-8C8B-A56B-F4F6-836EDF07D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>
            <a:extLst>
              <a:ext uri="{FF2B5EF4-FFF2-40B4-BE49-F238E27FC236}">
                <a16:creationId xmlns:a16="http://schemas.microsoft.com/office/drawing/2014/main" id="{326F7F6E-C108-4BFC-CD2C-0D9BEE066A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473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72D7A3F1-D7B3-5AD7-5842-49E5CADA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>
            <a:extLst>
              <a:ext uri="{FF2B5EF4-FFF2-40B4-BE49-F238E27FC236}">
                <a16:creationId xmlns:a16="http://schemas.microsoft.com/office/drawing/2014/main" id="{FCBA38A9-D836-F905-E394-30C0463748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>
            <a:extLst>
              <a:ext uri="{FF2B5EF4-FFF2-40B4-BE49-F238E27FC236}">
                <a16:creationId xmlns:a16="http://schemas.microsoft.com/office/drawing/2014/main" id="{E306BE5D-E735-E851-7E9A-FDCCDD222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441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FF3F031C-5F50-2A57-B617-8418FD16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>
            <a:extLst>
              <a:ext uri="{FF2B5EF4-FFF2-40B4-BE49-F238E27FC236}">
                <a16:creationId xmlns:a16="http://schemas.microsoft.com/office/drawing/2014/main" id="{54EE51EA-F9ED-E185-E54C-028866BCC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>
            <a:extLst>
              <a:ext uri="{FF2B5EF4-FFF2-40B4-BE49-F238E27FC236}">
                <a16:creationId xmlns:a16="http://schemas.microsoft.com/office/drawing/2014/main" id="{533C6358-865F-A134-A9B0-6B60821B1B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40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FD2EC1BA-E574-ADF0-EA74-3EC6DAAC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>
            <a:extLst>
              <a:ext uri="{FF2B5EF4-FFF2-40B4-BE49-F238E27FC236}">
                <a16:creationId xmlns:a16="http://schemas.microsoft.com/office/drawing/2014/main" id="{677D7B9A-A992-A0A9-373C-ABE57472B8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>
            <a:extLst>
              <a:ext uri="{FF2B5EF4-FFF2-40B4-BE49-F238E27FC236}">
                <a16:creationId xmlns:a16="http://schemas.microsoft.com/office/drawing/2014/main" id="{8AFCF138-7987-6A5E-08F7-4A855041F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610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>
          <a:extLst>
            <a:ext uri="{FF2B5EF4-FFF2-40B4-BE49-F238E27FC236}">
              <a16:creationId xmlns:a16="http://schemas.microsoft.com/office/drawing/2014/main" id="{EB500659-053C-DA57-95C9-49EF6BCD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e0a312785c_0_43:notes">
            <a:extLst>
              <a:ext uri="{FF2B5EF4-FFF2-40B4-BE49-F238E27FC236}">
                <a16:creationId xmlns:a16="http://schemas.microsoft.com/office/drawing/2014/main" id="{68CFB6A1-ED73-69FA-AA18-1AA1CB9AE4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e0a312785c_0_43:notes">
            <a:extLst>
              <a:ext uri="{FF2B5EF4-FFF2-40B4-BE49-F238E27FC236}">
                <a16:creationId xmlns:a16="http://schemas.microsoft.com/office/drawing/2014/main" id="{E837440B-CF02-951C-B166-927FAE0E3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30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>
          <a:extLst>
            <a:ext uri="{FF2B5EF4-FFF2-40B4-BE49-F238E27FC236}">
              <a16:creationId xmlns:a16="http://schemas.microsoft.com/office/drawing/2014/main" id="{F2288832-1635-F5A1-020C-D5EFA487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0a312785c_0_63:notes">
            <a:extLst>
              <a:ext uri="{FF2B5EF4-FFF2-40B4-BE49-F238E27FC236}">
                <a16:creationId xmlns:a16="http://schemas.microsoft.com/office/drawing/2014/main" id="{73865FCC-1339-24ED-565E-08C5C000B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0a312785c_0_63:notes">
            <a:extLst>
              <a:ext uri="{FF2B5EF4-FFF2-40B4-BE49-F238E27FC236}">
                <a16:creationId xmlns:a16="http://schemas.microsoft.com/office/drawing/2014/main" id="{22ED7E60-874C-D877-59D7-034DFA714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3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9bfd1eb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9bfd1eb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023CF5D5-3A89-1A9C-8A4B-E2E327901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9bfd1ebfd_0_115:notes">
            <a:extLst>
              <a:ext uri="{FF2B5EF4-FFF2-40B4-BE49-F238E27FC236}">
                <a16:creationId xmlns:a16="http://schemas.microsoft.com/office/drawing/2014/main" id="{C7826AC5-4239-9934-ABF7-CA96338E9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9bfd1ebfd_0_115:notes">
            <a:extLst>
              <a:ext uri="{FF2B5EF4-FFF2-40B4-BE49-F238E27FC236}">
                <a16:creationId xmlns:a16="http://schemas.microsoft.com/office/drawing/2014/main" id="{F5A24438-4281-4AC5-C64E-133684338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40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F11EBE88-8560-BE13-A3C9-E01C4185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9bfd1ebfd_0_115:notes">
            <a:extLst>
              <a:ext uri="{FF2B5EF4-FFF2-40B4-BE49-F238E27FC236}">
                <a16:creationId xmlns:a16="http://schemas.microsoft.com/office/drawing/2014/main" id="{73EE6D1E-DD04-F9BF-CEB9-9CE8B2154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9bfd1ebfd_0_115:notes">
            <a:extLst>
              <a:ext uri="{FF2B5EF4-FFF2-40B4-BE49-F238E27FC236}">
                <a16:creationId xmlns:a16="http://schemas.microsoft.com/office/drawing/2014/main" id="{ED025A9C-0497-9E41-25C3-5AB9C8C50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27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99e6ba1b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99e6ba1b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72CBF057-9890-A5B0-ABE2-FB1A924C0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9bfd1ebfd_0_115:notes">
            <a:extLst>
              <a:ext uri="{FF2B5EF4-FFF2-40B4-BE49-F238E27FC236}">
                <a16:creationId xmlns:a16="http://schemas.microsoft.com/office/drawing/2014/main" id="{4805108A-A4CF-51C6-EF0B-E1260B56D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9bfd1ebfd_0_115:notes">
            <a:extLst>
              <a:ext uri="{FF2B5EF4-FFF2-40B4-BE49-F238E27FC236}">
                <a16:creationId xmlns:a16="http://schemas.microsoft.com/office/drawing/2014/main" id="{98C97FE8-04B1-932E-7613-4E847DD1B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10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7CE3C37B-4A43-690A-2E5D-7C4E8386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29bfd1ebfd_0_115:notes">
            <a:extLst>
              <a:ext uri="{FF2B5EF4-FFF2-40B4-BE49-F238E27FC236}">
                <a16:creationId xmlns:a16="http://schemas.microsoft.com/office/drawing/2014/main" id="{8EC6041D-AB5D-C419-A444-E3D57AC88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29bfd1ebfd_0_115:notes">
            <a:extLst>
              <a:ext uri="{FF2B5EF4-FFF2-40B4-BE49-F238E27FC236}">
                <a16:creationId xmlns:a16="http://schemas.microsoft.com/office/drawing/2014/main" id="{57253221-527C-3489-4A91-FD2AD932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85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43BA1038-D806-6EC9-8FF8-13310521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99e6ba1b5_0_290:notes">
            <a:extLst>
              <a:ext uri="{FF2B5EF4-FFF2-40B4-BE49-F238E27FC236}">
                <a16:creationId xmlns:a16="http://schemas.microsoft.com/office/drawing/2014/main" id="{51731F4E-58E3-6093-508D-1AA648320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99e6ba1b5_0_290:notes">
            <a:extLst>
              <a:ext uri="{FF2B5EF4-FFF2-40B4-BE49-F238E27FC236}">
                <a16:creationId xmlns:a16="http://schemas.microsoft.com/office/drawing/2014/main" id="{2801D614-EDB5-BB8C-3681-5529512D1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870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0a312785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0a312785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>
          <a:extLst>
            <a:ext uri="{FF2B5EF4-FFF2-40B4-BE49-F238E27FC236}">
              <a16:creationId xmlns:a16="http://schemas.microsoft.com/office/drawing/2014/main" id="{989560CF-ED78-980F-695F-A94E4AD20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0a312785c_0_131:notes">
            <a:extLst>
              <a:ext uri="{FF2B5EF4-FFF2-40B4-BE49-F238E27FC236}">
                <a16:creationId xmlns:a16="http://schemas.microsoft.com/office/drawing/2014/main" id="{A7A0866B-FC14-C136-190E-0008AD39B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0a312785c_0_131:notes">
            <a:extLst>
              <a:ext uri="{FF2B5EF4-FFF2-40B4-BE49-F238E27FC236}">
                <a16:creationId xmlns:a16="http://schemas.microsoft.com/office/drawing/2014/main" id="{8C94124B-7F27-4BAD-AE88-8CD2556BA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458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>
          <a:extLst>
            <a:ext uri="{FF2B5EF4-FFF2-40B4-BE49-F238E27FC236}">
              <a16:creationId xmlns:a16="http://schemas.microsoft.com/office/drawing/2014/main" id="{35B4E578-4290-A162-5E9F-55342B300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0a312785c_0_131:notes">
            <a:extLst>
              <a:ext uri="{FF2B5EF4-FFF2-40B4-BE49-F238E27FC236}">
                <a16:creationId xmlns:a16="http://schemas.microsoft.com/office/drawing/2014/main" id="{AEEE3641-D02D-FFA6-928B-D653A119FB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0a312785c_0_131:notes">
            <a:extLst>
              <a:ext uri="{FF2B5EF4-FFF2-40B4-BE49-F238E27FC236}">
                <a16:creationId xmlns:a16="http://schemas.microsoft.com/office/drawing/2014/main" id="{9467A2E9-E06E-E441-98EB-C6A106517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499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>
          <a:extLst>
            <a:ext uri="{FF2B5EF4-FFF2-40B4-BE49-F238E27FC236}">
              <a16:creationId xmlns:a16="http://schemas.microsoft.com/office/drawing/2014/main" id="{1B4FDF5B-4EDA-D099-4202-8211790C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0a312785c_0_131:notes">
            <a:extLst>
              <a:ext uri="{FF2B5EF4-FFF2-40B4-BE49-F238E27FC236}">
                <a16:creationId xmlns:a16="http://schemas.microsoft.com/office/drawing/2014/main" id="{15D8B847-4173-7CB1-F8F8-8C3BD2FE2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0a312785c_0_131:notes">
            <a:extLst>
              <a:ext uri="{FF2B5EF4-FFF2-40B4-BE49-F238E27FC236}">
                <a16:creationId xmlns:a16="http://schemas.microsoft.com/office/drawing/2014/main" id="{1D13637D-F890-AAB4-DAE4-A22912664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71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29bfd1ebf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29bfd1ebf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e0a312785c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e0a312785c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0a31278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0a31278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7A525BF4-94C1-CDFC-95FD-8053CDC7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0a312785c_0_0:notes">
            <a:extLst>
              <a:ext uri="{FF2B5EF4-FFF2-40B4-BE49-F238E27FC236}">
                <a16:creationId xmlns:a16="http://schemas.microsoft.com/office/drawing/2014/main" id="{C546368F-3DA7-DBBD-34F9-BC4CA56F6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0a312785c_0_0:notes">
            <a:extLst>
              <a:ext uri="{FF2B5EF4-FFF2-40B4-BE49-F238E27FC236}">
                <a16:creationId xmlns:a16="http://schemas.microsoft.com/office/drawing/2014/main" id="{41A93424-F810-CDED-F902-1B2C6B4CC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38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0a312785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0a312785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99e6ba1b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99e6ba1b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0A75DE46-ECC8-BBA1-4EE1-FF78420DE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99e6ba1b5_0_235:notes">
            <a:extLst>
              <a:ext uri="{FF2B5EF4-FFF2-40B4-BE49-F238E27FC236}">
                <a16:creationId xmlns:a16="http://schemas.microsoft.com/office/drawing/2014/main" id="{7B32C5BD-E55B-879D-0E64-D2AF21D8D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99e6ba1b5_0_235:notes">
            <a:extLst>
              <a:ext uri="{FF2B5EF4-FFF2-40B4-BE49-F238E27FC236}">
                <a16:creationId xmlns:a16="http://schemas.microsoft.com/office/drawing/2014/main" id="{6AA5F8ED-71BE-A1EF-C5DA-25D8AF89E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71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9CE18492-D9AB-80E1-0D8B-C0CEB399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99e6ba1b5_0_290:notes">
            <a:extLst>
              <a:ext uri="{FF2B5EF4-FFF2-40B4-BE49-F238E27FC236}">
                <a16:creationId xmlns:a16="http://schemas.microsoft.com/office/drawing/2014/main" id="{BF2E65D5-2DB0-4E00-3D3D-1B2B2D836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099e6ba1b5_0_290:notes">
            <a:extLst>
              <a:ext uri="{FF2B5EF4-FFF2-40B4-BE49-F238E27FC236}">
                <a16:creationId xmlns:a16="http://schemas.microsoft.com/office/drawing/2014/main" id="{3E08CCF8-CCD3-C390-CCA5-6AD92573C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34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56925" y="1000463"/>
            <a:ext cx="4838700" cy="2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900" b="0"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56925" y="3685850"/>
            <a:ext cx="41523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2798114"/>
            <a:ext cx="3575103" cy="2393361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rgbClr val="FFFFFF">
              <a:alpha val="1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430881">
            <a:off x="7587651" y="-275963"/>
            <a:ext cx="1686254" cy="1539985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625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-93675" y="-58001"/>
            <a:ext cx="9237645" cy="516963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54276" y="1360687"/>
            <a:ext cx="118183" cy="1418954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399840">
            <a:off x="8520802" y="2364018"/>
            <a:ext cx="830852" cy="415468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720000" y="1593750"/>
            <a:ext cx="76044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/>
          <p:nvPr/>
        </p:nvSpPr>
        <p:spPr>
          <a:xfrm rot="-5400137">
            <a:off x="-242259" y="713357"/>
            <a:ext cx="969154" cy="484632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 rot="185">
            <a:off x="-54575" y="4719999"/>
            <a:ext cx="9249584" cy="500100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720000" y="1593750"/>
            <a:ext cx="7604400" cy="19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/>
          <p:nvPr/>
        </p:nvSpPr>
        <p:spPr>
          <a:xfrm rot="10800000">
            <a:off x="3688587" y="1506301"/>
            <a:ext cx="5476263" cy="3666124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chemeClr val="accent3">
              <a:alpha val="46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 rot="-5400137">
            <a:off x="-242259" y="4203407"/>
            <a:ext cx="969154" cy="484632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 rot="-5400137">
            <a:off x="-242259" y="424757"/>
            <a:ext cx="969154" cy="484632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 rot="8100150" flipH="1">
            <a:off x="8500973" y="961998"/>
            <a:ext cx="588182" cy="442126"/>
          </a:xfrm>
          <a:custGeom>
            <a:avLst/>
            <a:gdLst/>
            <a:ahLst/>
            <a:cxnLst/>
            <a:rect l="l" t="t" r="r" b="b"/>
            <a:pathLst>
              <a:path w="14520" h="10913" extrusionOk="0">
                <a:moveTo>
                  <a:pt x="6224" y="0"/>
                </a:moveTo>
                <a:cubicBezTo>
                  <a:pt x="6173" y="0"/>
                  <a:pt x="6123" y="1"/>
                  <a:pt x="6072" y="2"/>
                </a:cubicBezTo>
                <a:cubicBezTo>
                  <a:pt x="4504" y="35"/>
                  <a:pt x="2954" y="555"/>
                  <a:pt x="1677" y="1463"/>
                </a:cubicBezTo>
                <a:cubicBezTo>
                  <a:pt x="502" y="2298"/>
                  <a:pt x="1" y="4116"/>
                  <a:pt x="294" y="5503"/>
                </a:cubicBezTo>
                <a:cubicBezTo>
                  <a:pt x="550" y="6704"/>
                  <a:pt x="1303" y="7798"/>
                  <a:pt x="2328" y="8474"/>
                </a:cubicBezTo>
                <a:cubicBezTo>
                  <a:pt x="3150" y="9015"/>
                  <a:pt x="4017" y="9178"/>
                  <a:pt x="4909" y="9178"/>
                </a:cubicBezTo>
                <a:cubicBezTo>
                  <a:pt x="5745" y="9178"/>
                  <a:pt x="6602" y="9035"/>
                  <a:pt x="7461" y="8928"/>
                </a:cubicBezTo>
                <a:cubicBezTo>
                  <a:pt x="7831" y="8882"/>
                  <a:pt x="8215" y="8852"/>
                  <a:pt x="8597" y="8852"/>
                </a:cubicBezTo>
                <a:cubicBezTo>
                  <a:pt x="9664" y="8852"/>
                  <a:pt x="10721" y="9084"/>
                  <a:pt x="11440" y="9836"/>
                </a:cubicBezTo>
                <a:cubicBezTo>
                  <a:pt x="11858" y="10273"/>
                  <a:pt x="12221" y="10908"/>
                  <a:pt x="12827" y="10913"/>
                </a:cubicBezTo>
                <a:cubicBezTo>
                  <a:pt x="12829" y="10913"/>
                  <a:pt x="12832" y="10913"/>
                  <a:pt x="12835" y="10913"/>
                </a:cubicBezTo>
                <a:cubicBezTo>
                  <a:pt x="13421" y="10913"/>
                  <a:pt x="13805" y="10297"/>
                  <a:pt x="13994" y="9741"/>
                </a:cubicBezTo>
                <a:cubicBezTo>
                  <a:pt x="14519" y="8201"/>
                  <a:pt x="14482" y="6477"/>
                  <a:pt x="13890" y="4963"/>
                </a:cubicBezTo>
                <a:cubicBezTo>
                  <a:pt x="12738" y="2018"/>
                  <a:pt x="9344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800550" y="1610950"/>
            <a:ext cx="75429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800550" y="2765220"/>
            <a:ext cx="75429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3"/>
          </p:nvPr>
        </p:nvSpPr>
        <p:spPr>
          <a:xfrm>
            <a:off x="800550" y="3919817"/>
            <a:ext cx="75429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4"/>
          </p:nvPr>
        </p:nvSpPr>
        <p:spPr>
          <a:xfrm>
            <a:off x="800550" y="1241275"/>
            <a:ext cx="7542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5"/>
          </p:nvPr>
        </p:nvSpPr>
        <p:spPr>
          <a:xfrm>
            <a:off x="800550" y="2350127"/>
            <a:ext cx="7542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6"/>
          </p:nvPr>
        </p:nvSpPr>
        <p:spPr>
          <a:xfrm>
            <a:off x="800550" y="3470626"/>
            <a:ext cx="7542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7589150" y="4302675"/>
            <a:ext cx="1554842" cy="1092987"/>
          </a:xfrm>
          <a:custGeom>
            <a:avLst/>
            <a:gdLst/>
            <a:ahLst/>
            <a:cxnLst/>
            <a:rect l="l" t="t" r="r" b="b"/>
            <a:pathLst>
              <a:path w="49747" h="34970" extrusionOk="0">
                <a:moveTo>
                  <a:pt x="49746" y="0"/>
                </a:moveTo>
                <a:cubicBezTo>
                  <a:pt x="48855" y="166"/>
                  <a:pt x="47914" y="183"/>
                  <a:pt x="47004" y="204"/>
                </a:cubicBezTo>
                <a:cubicBezTo>
                  <a:pt x="46346" y="218"/>
                  <a:pt x="45667" y="250"/>
                  <a:pt x="45008" y="347"/>
                </a:cubicBezTo>
                <a:cubicBezTo>
                  <a:pt x="44071" y="488"/>
                  <a:pt x="43173" y="769"/>
                  <a:pt x="42433" y="1349"/>
                </a:cubicBezTo>
                <a:cubicBezTo>
                  <a:pt x="41908" y="1760"/>
                  <a:pt x="41518" y="2279"/>
                  <a:pt x="41223" y="2860"/>
                </a:cubicBezTo>
                <a:cubicBezTo>
                  <a:pt x="40620" y="4040"/>
                  <a:pt x="40416" y="5482"/>
                  <a:pt x="40316" y="6830"/>
                </a:cubicBezTo>
                <a:cubicBezTo>
                  <a:pt x="40166" y="8845"/>
                  <a:pt x="40073" y="11022"/>
                  <a:pt x="38800" y="12590"/>
                </a:cubicBezTo>
                <a:cubicBezTo>
                  <a:pt x="37217" y="14540"/>
                  <a:pt x="34419" y="14835"/>
                  <a:pt x="31883" y="14835"/>
                </a:cubicBezTo>
                <a:cubicBezTo>
                  <a:pt x="31774" y="14835"/>
                  <a:pt x="31667" y="14834"/>
                  <a:pt x="31559" y="14833"/>
                </a:cubicBezTo>
                <a:cubicBezTo>
                  <a:pt x="31277" y="14831"/>
                  <a:pt x="30992" y="14829"/>
                  <a:pt x="30704" y="14829"/>
                </a:cubicBezTo>
                <a:cubicBezTo>
                  <a:pt x="28325" y="14829"/>
                  <a:pt x="25820" y="14987"/>
                  <a:pt x="24101" y="16568"/>
                </a:cubicBezTo>
                <a:cubicBezTo>
                  <a:pt x="21684" y="18788"/>
                  <a:pt x="21945" y="22780"/>
                  <a:pt x="19941" y="25378"/>
                </a:cubicBezTo>
                <a:cubicBezTo>
                  <a:pt x="18211" y="27621"/>
                  <a:pt x="15144" y="28359"/>
                  <a:pt x="12302" y="28359"/>
                </a:cubicBezTo>
                <a:cubicBezTo>
                  <a:pt x="12248" y="28359"/>
                  <a:pt x="12195" y="28359"/>
                  <a:pt x="12141" y="28358"/>
                </a:cubicBezTo>
                <a:cubicBezTo>
                  <a:pt x="9778" y="28334"/>
                  <a:pt x="7419" y="27915"/>
                  <a:pt x="5064" y="27915"/>
                </a:cubicBezTo>
                <a:cubicBezTo>
                  <a:pt x="4542" y="27915"/>
                  <a:pt x="4020" y="27936"/>
                  <a:pt x="3498" y="27986"/>
                </a:cubicBezTo>
                <a:cubicBezTo>
                  <a:pt x="3433" y="27992"/>
                  <a:pt x="3368" y="28002"/>
                  <a:pt x="3303" y="28009"/>
                </a:cubicBezTo>
                <a:cubicBezTo>
                  <a:pt x="2174" y="28139"/>
                  <a:pt x="1030" y="28452"/>
                  <a:pt x="0" y="28950"/>
                </a:cubicBezTo>
                <a:lnTo>
                  <a:pt x="0" y="34970"/>
                </a:lnTo>
                <a:lnTo>
                  <a:pt x="49746" y="34970"/>
                </a:lnTo>
                <a:lnTo>
                  <a:pt x="497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 rot="10800000">
            <a:off x="-190719" y="-257214"/>
            <a:ext cx="1636428" cy="1150338"/>
          </a:xfrm>
          <a:custGeom>
            <a:avLst/>
            <a:gdLst/>
            <a:ahLst/>
            <a:cxnLst/>
            <a:rect l="l" t="t" r="r" b="b"/>
            <a:pathLst>
              <a:path w="49747" h="34970" extrusionOk="0">
                <a:moveTo>
                  <a:pt x="49746" y="0"/>
                </a:moveTo>
                <a:cubicBezTo>
                  <a:pt x="48855" y="166"/>
                  <a:pt x="47914" y="183"/>
                  <a:pt x="47004" y="204"/>
                </a:cubicBezTo>
                <a:cubicBezTo>
                  <a:pt x="46346" y="218"/>
                  <a:pt x="45667" y="250"/>
                  <a:pt x="45008" y="347"/>
                </a:cubicBezTo>
                <a:cubicBezTo>
                  <a:pt x="44071" y="488"/>
                  <a:pt x="43173" y="769"/>
                  <a:pt x="42433" y="1349"/>
                </a:cubicBezTo>
                <a:cubicBezTo>
                  <a:pt x="41908" y="1760"/>
                  <a:pt x="41518" y="2279"/>
                  <a:pt x="41223" y="2860"/>
                </a:cubicBezTo>
                <a:cubicBezTo>
                  <a:pt x="40620" y="4040"/>
                  <a:pt x="40416" y="5482"/>
                  <a:pt x="40316" y="6830"/>
                </a:cubicBezTo>
                <a:cubicBezTo>
                  <a:pt x="40166" y="8845"/>
                  <a:pt x="40073" y="11022"/>
                  <a:pt x="38800" y="12590"/>
                </a:cubicBezTo>
                <a:cubicBezTo>
                  <a:pt x="37217" y="14540"/>
                  <a:pt x="34419" y="14835"/>
                  <a:pt x="31883" y="14835"/>
                </a:cubicBezTo>
                <a:cubicBezTo>
                  <a:pt x="31774" y="14835"/>
                  <a:pt x="31667" y="14834"/>
                  <a:pt x="31559" y="14833"/>
                </a:cubicBezTo>
                <a:cubicBezTo>
                  <a:pt x="31277" y="14831"/>
                  <a:pt x="30992" y="14829"/>
                  <a:pt x="30704" y="14829"/>
                </a:cubicBezTo>
                <a:cubicBezTo>
                  <a:pt x="28325" y="14829"/>
                  <a:pt x="25820" y="14987"/>
                  <a:pt x="24101" y="16568"/>
                </a:cubicBezTo>
                <a:cubicBezTo>
                  <a:pt x="21684" y="18788"/>
                  <a:pt x="21945" y="22780"/>
                  <a:pt x="19941" y="25378"/>
                </a:cubicBezTo>
                <a:cubicBezTo>
                  <a:pt x="18211" y="27621"/>
                  <a:pt x="15144" y="28359"/>
                  <a:pt x="12302" y="28359"/>
                </a:cubicBezTo>
                <a:cubicBezTo>
                  <a:pt x="12248" y="28359"/>
                  <a:pt x="12195" y="28359"/>
                  <a:pt x="12141" y="28358"/>
                </a:cubicBezTo>
                <a:cubicBezTo>
                  <a:pt x="9778" y="28334"/>
                  <a:pt x="7419" y="27915"/>
                  <a:pt x="5064" y="27915"/>
                </a:cubicBezTo>
                <a:cubicBezTo>
                  <a:pt x="4542" y="27915"/>
                  <a:pt x="4020" y="27936"/>
                  <a:pt x="3498" y="27986"/>
                </a:cubicBezTo>
                <a:cubicBezTo>
                  <a:pt x="3433" y="27992"/>
                  <a:pt x="3368" y="28002"/>
                  <a:pt x="3303" y="28009"/>
                </a:cubicBezTo>
                <a:cubicBezTo>
                  <a:pt x="2174" y="28139"/>
                  <a:pt x="1030" y="28452"/>
                  <a:pt x="0" y="28950"/>
                </a:cubicBezTo>
                <a:lnTo>
                  <a:pt x="0" y="34970"/>
                </a:lnTo>
                <a:lnTo>
                  <a:pt x="49746" y="34970"/>
                </a:lnTo>
                <a:lnTo>
                  <a:pt x="497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0"/>
          <p:cNvGrpSpPr/>
          <p:nvPr/>
        </p:nvGrpSpPr>
        <p:grpSpPr>
          <a:xfrm rot="-6329649">
            <a:off x="8280389" y="178049"/>
            <a:ext cx="560454" cy="971235"/>
            <a:chOff x="2223300" y="3873500"/>
            <a:chExt cx="299200" cy="503725"/>
          </a:xfrm>
        </p:grpSpPr>
        <p:sp>
          <p:nvSpPr>
            <p:cNvPr id="180" name="Google Shape;180;p20"/>
            <p:cNvSpPr/>
            <p:nvPr/>
          </p:nvSpPr>
          <p:spPr>
            <a:xfrm>
              <a:off x="2223300" y="3972725"/>
              <a:ext cx="209050" cy="398475"/>
            </a:xfrm>
            <a:custGeom>
              <a:avLst/>
              <a:gdLst/>
              <a:ahLst/>
              <a:cxnLst/>
              <a:rect l="l" t="t" r="r" b="b"/>
              <a:pathLst>
                <a:path w="8362" h="15939" extrusionOk="0">
                  <a:moveTo>
                    <a:pt x="994" y="0"/>
                  </a:moveTo>
                  <a:lnTo>
                    <a:pt x="0" y="1442"/>
                  </a:lnTo>
                  <a:lnTo>
                    <a:pt x="6992" y="15938"/>
                  </a:lnTo>
                  <a:lnTo>
                    <a:pt x="8361" y="15277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2298625" y="3948375"/>
              <a:ext cx="218450" cy="381950"/>
            </a:xfrm>
            <a:custGeom>
              <a:avLst/>
              <a:gdLst/>
              <a:ahLst/>
              <a:cxnLst/>
              <a:rect l="l" t="t" r="r" b="b"/>
              <a:pathLst>
                <a:path w="8738" h="15278" extrusionOk="0">
                  <a:moveTo>
                    <a:pt x="0" y="1"/>
                  </a:moveTo>
                  <a:lnTo>
                    <a:pt x="7369" y="15277"/>
                  </a:lnTo>
                  <a:lnTo>
                    <a:pt x="8738" y="14616"/>
                  </a:lnTo>
                  <a:lnTo>
                    <a:pt x="1746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2228425" y="3873500"/>
              <a:ext cx="43525" cy="49475"/>
            </a:xfrm>
            <a:custGeom>
              <a:avLst/>
              <a:gdLst/>
              <a:ahLst/>
              <a:cxnLst/>
              <a:rect l="l" t="t" r="r" b="b"/>
              <a:pathLst>
                <a:path w="1741" h="1979" extrusionOk="0">
                  <a:moveTo>
                    <a:pt x="119" y="1"/>
                  </a:moveTo>
                  <a:lnTo>
                    <a:pt x="0" y="1978"/>
                  </a:lnTo>
                  <a:lnTo>
                    <a:pt x="1740" y="114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2223300" y="3902000"/>
              <a:ext cx="119000" cy="106775"/>
            </a:xfrm>
            <a:custGeom>
              <a:avLst/>
              <a:gdLst/>
              <a:ahLst/>
              <a:cxnLst/>
              <a:rect l="l" t="t" r="r" b="b"/>
              <a:pathLst>
                <a:path w="4760" h="4271" extrusionOk="0">
                  <a:moveTo>
                    <a:pt x="1945" y="0"/>
                  </a:moveTo>
                  <a:lnTo>
                    <a:pt x="205" y="838"/>
                  </a:lnTo>
                  <a:lnTo>
                    <a:pt x="0" y="4271"/>
                  </a:lnTo>
                  <a:lnTo>
                    <a:pt x="994" y="2829"/>
                  </a:lnTo>
                  <a:lnTo>
                    <a:pt x="2316" y="2991"/>
                  </a:lnTo>
                  <a:lnTo>
                    <a:pt x="3013" y="1856"/>
                  </a:lnTo>
                  <a:lnTo>
                    <a:pt x="4759" y="1976"/>
                  </a:lnTo>
                  <a:lnTo>
                    <a:pt x="4759" y="1976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2392925" y="4307425"/>
              <a:ext cx="129575" cy="69800"/>
            </a:xfrm>
            <a:custGeom>
              <a:avLst/>
              <a:gdLst/>
              <a:ahLst/>
              <a:cxnLst/>
              <a:rect l="l" t="t" r="r" b="b"/>
              <a:pathLst>
                <a:path w="5183" h="2792" extrusionOk="0">
                  <a:moveTo>
                    <a:pt x="4334" y="1"/>
                  </a:moveTo>
                  <a:cubicBezTo>
                    <a:pt x="3805" y="1"/>
                    <a:pt x="3022" y="211"/>
                    <a:pt x="2209" y="602"/>
                  </a:cubicBezTo>
                  <a:cubicBezTo>
                    <a:pt x="894" y="1236"/>
                    <a:pt x="1" y="2105"/>
                    <a:pt x="211" y="2544"/>
                  </a:cubicBezTo>
                  <a:cubicBezTo>
                    <a:pt x="292" y="2711"/>
                    <a:pt x="522" y="2792"/>
                    <a:pt x="849" y="2792"/>
                  </a:cubicBezTo>
                  <a:cubicBezTo>
                    <a:pt x="1378" y="2792"/>
                    <a:pt x="2161" y="2581"/>
                    <a:pt x="2973" y="2190"/>
                  </a:cubicBezTo>
                  <a:cubicBezTo>
                    <a:pt x="4288" y="1555"/>
                    <a:pt x="5182" y="686"/>
                    <a:pt x="4972" y="248"/>
                  </a:cubicBezTo>
                  <a:cubicBezTo>
                    <a:pt x="4891" y="81"/>
                    <a:pt x="4661" y="1"/>
                    <a:pt x="4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2432675" y="4329075"/>
              <a:ext cx="49775" cy="26800"/>
            </a:xfrm>
            <a:custGeom>
              <a:avLst/>
              <a:gdLst/>
              <a:ahLst/>
              <a:cxnLst/>
              <a:rect l="l" t="t" r="r" b="b"/>
              <a:pathLst>
                <a:path w="1991" h="1072" extrusionOk="0">
                  <a:moveTo>
                    <a:pt x="1665" y="1"/>
                  </a:moveTo>
                  <a:cubicBezTo>
                    <a:pt x="1462" y="1"/>
                    <a:pt x="1161" y="81"/>
                    <a:pt x="849" y="232"/>
                  </a:cubicBezTo>
                  <a:cubicBezTo>
                    <a:pt x="345" y="475"/>
                    <a:pt x="1" y="809"/>
                    <a:pt x="82" y="977"/>
                  </a:cubicBezTo>
                  <a:cubicBezTo>
                    <a:pt x="114" y="1041"/>
                    <a:pt x="202" y="1071"/>
                    <a:pt x="327" y="1071"/>
                  </a:cubicBezTo>
                  <a:cubicBezTo>
                    <a:pt x="531" y="1071"/>
                    <a:pt x="831" y="991"/>
                    <a:pt x="1143" y="840"/>
                  </a:cubicBezTo>
                  <a:cubicBezTo>
                    <a:pt x="1648" y="597"/>
                    <a:pt x="1990" y="263"/>
                    <a:pt x="1910" y="95"/>
                  </a:cubicBezTo>
                  <a:cubicBezTo>
                    <a:pt x="1879" y="32"/>
                    <a:pt x="1791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0"/>
          <p:cNvSpPr/>
          <p:nvPr/>
        </p:nvSpPr>
        <p:spPr>
          <a:xfrm>
            <a:off x="475047" y="4695925"/>
            <a:ext cx="1203034" cy="214555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1"/>
          </p:nvPr>
        </p:nvSpPr>
        <p:spPr>
          <a:xfrm>
            <a:off x="1007110" y="1565625"/>
            <a:ext cx="712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2"/>
          </p:nvPr>
        </p:nvSpPr>
        <p:spPr>
          <a:xfrm>
            <a:off x="1007110" y="27311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3"/>
          </p:nvPr>
        </p:nvSpPr>
        <p:spPr>
          <a:xfrm>
            <a:off x="1007110" y="38516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4"/>
          </p:nvPr>
        </p:nvSpPr>
        <p:spPr>
          <a:xfrm>
            <a:off x="1007100" y="13298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5"/>
          </p:nvPr>
        </p:nvSpPr>
        <p:spPr>
          <a:xfrm>
            <a:off x="1007100" y="24503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6"/>
          </p:nvPr>
        </p:nvSpPr>
        <p:spPr>
          <a:xfrm>
            <a:off x="1007100" y="35709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/>
          <p:nvPr/>
        </p:nvSpPr>
        <p:spPr>
          <a:xfrm rot="-10799814">
            <a:off x="-36113" y="-152162"/>
            <a:ext cx="9187649" cy="491514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 flipH="1">
            <a:off x="8731545" y="1923248"/>
            <a:ext cx="148025" cy="1777320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 rot="-5400000" flipH="1">
            <a:off x="1361995" y="4021848"/>
            <a:ext cx="148025" cy="1777320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1621925" y="1744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2"/>
          </p:nvPr>
        </p:nvSpPr>
        <p:spPr>
          <a:xfrm>
            <a:off x="5039255" y="1744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3"/>
          </p:nvPr>
        </p:nvSpPr>
        <p:spPr>
          <a:xfrm>
            <a:off x="1621925" y="3328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4"/>
          </p:nvPr>
        </p:nvSpPr>
        <p:spPr>
          <a:xfrm>
            <a:off x="5039255" y="3328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5"/>
          </p:nvPr>
        </p:nvSpPr>
        <p:spPr>
          <a:xfrm>
            <a:off x="1619675" y="1439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6"/>
          </p:nvPr>
        </p:nvSpPr>
        <p:spPr>
          <a:xfrm>
            <a:off x="5037005" y="1439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7"/>
          </p:nvPr>
        </p:nvSpPr>
        <p:spPr>
          <a:xfrm>
            <a:off x="1619675" y="3023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8"/>
          </p:nvPr>
        </p:nvSpPr>
        <p:spPr>
          <a:xfrm>
            <a:off x="5037005" y="3023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/>
          <p:nvPr/>
        </p:nvSpPr>
        <p:spPr>
          <a:xfrm rot="2103169">
            <a:off x="-545048" y="4692786"/>
            <a:ext cx="1766559" cy="650403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 rot="-8429576">
            <a:off x="8046600" y="-147554"/>
            <a:ext cx="1766671" cy="681137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7641375" y="4669126"/>
            <a:ext cx="1112607" cy="198449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solidFill>
          <a:schemeClr val="dk2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/>
          <p:nvPr/>
        </p:nvSpPr>
        <p:spPr>
          <a:xfrm>
            <a:off x="0" y="-19050"/>
            <a:ext cx="3567868" cy="2388567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chemeClr val="lt1">
              <a:alpha val="46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9"/>
          <p:cNvSpPr/>
          <p:nvPr/>
        </p:nvSpPr>
        <p:spPr>
          <a:xfrm rot="10800000">
            <a:off x="5629275" y="2800350"/>
            <a:ext cx="3567868" cy="2388567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chemeClr val="lt1">
              <a:alpha val="46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29"/>
          <p:cNvGrpSpPr/>
          <p:nvPr/>
        </p:nvGrpSpPr>
        <p:grpSpPr>
          <a:xfrm>
            <a:off x="115922" y="4005021"/>
            <a:ext cx="1026042" cy="1025985"/>
            <a:chOff x="2559400" y="3483475"/>
            <a:chExt cx="449900" cy="449875"/>
          </a:xfrm>
        </p:grpSpPr>
        <p:sp>
          <p:nvSpPr>
            <p:cNvPr id="285" name="Google Shape;285;p29"/>
            <p:cNvSpPr/>
            <p:nvPr/>
          </p:nvSpPr>
          <p:spPr>
            <a:xfrm>
              <a:off x="2559400" y="3483475"/>
              <a:ext cx="449900" cy="449875"/>
            </a:xfrm>
            <a:custGeom>
              <a:avLst/>
              <a:gdLst/>
              <a:ahLst/>
              <a:cxnLst/>
              <a:rect l="l" t="t" r="r" b="b"/>
              <a:pathLst>
                <a:path w="17996" h="17995" extrusionOk="0">
                  <a:moveTo>
                    <a:pt x="8998" y="0"/>
                  </a:moveTo>
                  <a:cubicBezTo>
                    <a:pt x="6611" y="0"/>
                    <a:pt x="4322" y="948"/>
                    <a:pt x="2635" y="2635"/>
                  </a:cubicBezTo>
                  <a:cubicBezTo>
                    <a:pt x="949" y="4323"/>
                    <a:pt x="1" y="6611"/>
                    <a:pt x="1" y="8997"/>
                  </a:cubicBezTo>
                  <a:cubicBezTo>
                    <a:pt x="1" y="11384"/>
                    <a:pt x="949" y="13672"/>
                    <a:pt x="2635" y="15360"/>
                  </a:cubicBezTo>
                  <a:cubicBezTo>
                    <a:pt x="4322" y="17047"/>
                    <a:pt x="6611" y="17995"/>
                    <a:pt x="8998" y="17995"/>
                  </a:cubicBezTo>
                  <a:cubicBezTo>
                    <a:pt x="11383" y="17995"/>
                    <a:pt x="13672" y="17047"/>
                    <a:pt x="15360" y="15360"/>
                  </a:cubicBezTo>
                  <a:cubicBezTo>
                    <a:pt x="17047" y="13672"/>
                    <a:pt x="17995" y="11384"/>
                    <a:pt x="17995" y="8997"/>
                  </a:cubicBezTo>
                  <a:cubicBezTo>
                    <a:pt x="17995" y="6611"/>
                    <a:pt x="17047" y="4323"/>
                    <a:pt x="15360" y="2635"/>
                  </a:cubicBezTo>
                  <a:cubicBezTo>
                    <a:pt x="13672" y="948"/>
                    <a:pt x="1138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2653500" y="3577600"/>
              <a:ext cx="260550" cy="260525"/>
            </a:xfrm>
            <a:custGeom>
              <a:avLst/>
              <a:gdLst/>
              <a:ahLst/>
              <a:cxnLst/>
              <a:rect l="l" t="t" r="r" b="b"/>
              <a:pathLst>
                <a:path w="10422" h="10421" extrusionOk="0">
                  <a:moveTo>
                    <a:pt x="5210" y="0"/>
                  </a:moveTo>
                  <a:cubicBezTo>
                    <a:pt x="2334" y="0"/>
                    <a:pt x="0" y="2332"/>
                    <a:pt x="0" y="5210"/>
                  </a:cubicBezTo>
                  <a:cubicBezTo>
                    <a:pt x="0" y="8087"/>
                    <a:pt x="2334" y="10420"/>
                    <a:pt x="5210" y="10420"/>
                  </a:cubicBezTo>
                  <a:cubicBezTo>
                    <a:pt x="8088" y="10420"/>
                    <a:pt x="10422" y="8087"/>
                    <a:pt x="10422" y="5210"/>
                  </a:cubicBezTo>
                  <a:cubicBezTo>
                    <a:pt x="10422" y="2332"/>
                    <a:pt x="8088" y="0"/>
                    <a:pt x="5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29"/>
          <p:cNvGrpSpPr/>
          <p:nvPr/>
        </p:nvGrpSpPr>
        <p:grpSpPr>
          <a:xfrm>
            <a:off x="7983572" y="109296"/>
            <a:ext cx="1026042" cy="1025985"/>
            <a:chOff x="2559400" y="3483475"/>
            <a:chExt cx="449900" cy="449875"/>
          </a:xfrm>
        </p:grpSpPr>
        <p:sp>
          <p:nvSpPr>
            <p:cNvPr id="288" name="Google Shape;288;p29"/>
            <p:cNvSpPr/>
            <p:nvPr/>
          </p:nvSpPr>
          <p:spPr>
            <a:xfrm>
              <a:off x="2559400" y="3483475"/>
              <a:ext cx="449900" cy="449875"/>
            </a:xfrm>
            <a:custGeom>
              <a:avLst/>
              <a:gdLst/>
              <a:ahLst/>
              <a:cxnLst/>
              <a:rect l="l" t="t" r="r" b="b"/>
              <a:pathLst>
                <a:path w="17996" h="17995" extrusionOk="0">
                  <a:moveTo>
                    <a:pt x="8998" y="0"/>
                  </a:moveTo>
                  <a:cubicBezTo>
                    <a:pt x="6611" y="0"/>
                    <a:pt x="4322" y="948"/>
                    <a:pt x="2635" y="2635"/>
                  </a:cubicBezTo>
                  <a:cubicBezTo>
                    <a:pt x="949" y="4323"/>
                    <a:pt x="1" y="6611"/>
                    <a:pt x="1" y="8997"/>
                  </a:cubicBezTo>
                  <a:cubicBezTo>
                    <a:pt x="1" y="11384"/>
                    <a:pt x="949" y="13672"/>
                    <a:pt x="2635" y="15360"/>
                  </a:cubicBezTo>
                  <a:cubicBezTo>
                    <a:pt x="4322" y="17047"/>
                    <a:pt x="6611" y="17995"/>
                    <a:pt x="8998" y="17995"/>
                  </a:cubicBezTo>
                  <a:cubicBezTo>
                    <a:pt x="11383" y="17995"/>
                    <a:pt x="13672" y="17047"/>
                    <a:pt x="15360" y="15360"/>
                  </a:cubicBezTo>
                  <a:cubicBezTo>
                    <a:pt x="17047" y="13672"/>
                    <a:pt x="17995" y="11384"/>
                    <a:pt x="17995" y="8997"/>
                  </a:cubicBezTo>
                  <a:cubicBezTo>
                    <a:pt x="17995" y="6611"/>
                    <a:pt x="17047" y="4323"/>
                    <a:pt x="15360" y="2635"/>
                  </a:cubicBezTo>
                  <a:cubicBezTo>
                    <a:pt x="13672" y="948"/>
                    <a:pt x="11383" y="0"/>
                    <a:pt x="8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2653500" y="3577600"/>
              <a:ext cx="260550" cy="260525"/>
            </a:xfrm>
            <a:custGeom>
              <a:avLst/>
              <a:gdLst/>
              <a:ahLst/>
              <a:cxnLst/>
              <a:rect l="l" t="t" r="r" b="b"/>
              <a:pathLst>
                <a:path w="10422" h="10421" extrusionOk="0">
                  <a:moveTo>
                    <a:pt x="5210" y="0"/>
                  </a:moveTo>
                  <a:cubicBezTo>
                    <a:pt x="2334" y="0"/>
                    <a:pt x="0" y="2332"/>
                    <a:pt x="0" y="5210"/>
                  </a:cubicBezTo>
                  <a:cubicBezTo>
                    <a:pt x="0" y="8087"/>
                    <a:pt x="2334" y="10420"/>
                    <a:pt x="5210" y="10420"/>
                  </a:cubicBezTo>
                  <a:cubicBezTo>
                    <a:pt x="8088" y="10420"/>
                    <a:pt x="10422" y="8087"/>
                    <a:pt x="10422" y="5210"/>
                  </a:cubicBezTo>
                  <a:cubicBezTo>
                    <a:pt x="10422" y="2332"/>
                    <a:pt x="8088" y="0"/>
                    <a:pt x="5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solidFill>
          <a:schemeClr val="accen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/>
          <p:nvPr/>
        </p:nvSpPr>
        <p:spPr>
          <a:xfrm rot="5400000">
            <a:off x="7571302" y="286823"/>
            <a:ext cx="1965900" cy="1316055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chemeClr val="accent3">
              <a:alpha val="46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"/>
          <p:cNvSpPr/>
          <p:nvPr/>
        </p:nvSpPr>
        <p:spPr>
          <a:xfrm rot="-5400000">
            <a:off x="-372548" y="3553898"/>
            <a:ext cx="1965900" cy="1316055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chemeClr val="accent3">
              <a:alpha val="46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 rot="-137">
            <a:off x="395916" y="32"/>
            <a:ext cx="969154" cy="484632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 rot="10800000">
            <a:off x="7282522" y="4658896"/>
            <a:ext cx="969115" cy="484613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837097" y="2670725"/>
            <a:ext cx="394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837097" y="1604901"/>
            <a:ext cx="1374600" cy="981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837097" y="3597425"/>
            <a:ext cx="3943800" cy="40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61550" y="-57150"/>
            <a:ext cx="9205558" cy="693110"/>
          </a:xfrm>
          <a:custGeom>
            <a:avLst/>
            <a:gdLst/>
            <a:ahLst/>
            <a:cxnLst/>
            <a:rect l="l" t="t" r="r" b="b"/>
            <a:pathLst>
              <a:path w="49747" h="12423" extrusionOk="0">
                <a:moveTo>
                  <a:pt x="0" y="0"/>
                </a:moveTo>
                <a:lnTo>
                  <a:pt x="0" y="9856"/>
                </a:lnTo>
                <a:cubicBezTo>
                  <a:pt x="1684" y="9514"/>
                  <a:pt x="3387" y="9251"/>
                  <a:pt x="5087" y="9251"/>
                </a:cubicBezTo>
                <a:cubicBezTo>
                  <a:pt x="5741" y="9251"/>
                  <a:pt x="6395" y="9290"/>
                  <a:pt x="7047" y="9378"/>
                </a:cubicBezTo>
                <a:cubicBezTo>
                  <a:pt x="10092" y="9791"/>
                  <a:pt x="12915" y="11262"/>
                  <a:pt x="15971" y="11598"/>
                </a:cubicBezTo>
                <a:cubicBezTo>
                  <a:pt x="16453" y="11651"/>
                  <a:pt x="16934" y="11675"/>
                  <a:pt x="17414" y="11675"/>
                </a:cubicBezTo>
                <a:cubicBezTo>
                  <a:pt x="22781" y="11675"/>
                  <a:pt x="28038" y="8638"/>
                  <a:pt x="33351" y="8638"/>
                </a:cubicBezTo>
                <a:cubicBezTo>
                  <a:pt x="34086" y="8638"/>
                  <a:pt x="34823" y="8696"/>
                  <a:pt x="35560" y="8828"/>
                </a:cubicBezTo>
                <a:cubicBezTo>
                  <a:pt x="39575" y="9549"/>
                  <a:pt x="43140" y="12423"/>
                  <a:pt x="47167" y="12423"/>
                </a:cubicBezTo>
                <a:cubicBezTo>
                  <a:pt x="47357" y="12423"/>
                  <a:pt x="47547" y="12417"/>
                  <a:pt x="47739" y="12403"/>
                </a:cubicBezTo>
                <a:cubicBezTo>
                  <a:pt x="48428" y="12354"/>
                  <a:pt x="49092" y="12216"/>
                  <a:pt x="49746" y="12025"/>
                </a:cubicBezTo>
                <a:lnTo>
                  <a:pt x="497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61500" y="4608575"/>
            <a:ext cx="9205558" cy="534910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430783" y="2712871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flipH="1">
            <a:off x="8827499" y="1031914"/>
            <a:ext cx="87901" cy="1055304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8827499" y="3479839"/>
            <a:ext cx="87901" cy="1055304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-5400137">
            <a:off x="-242259" y="935357"/>
            <a:ext cx="969154" cy="484632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-3749957" flipH="1">
            <a:off x="-834832" y="2584307"/>
            <a:ext cx="1686235" cy="1540008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68106"/>
            <a:ext cx="77040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0" y="4261875"/>
            <a:ext cx="1722490" cy="881656"/>
          </a:xfrm>
          <a:custGeom>
            <a:avLst/>
            <a:gdLst/>
            <a:ahLst/>
            <a:cxnLst/>
            <a:rect l="l" t="t" r="r" b="b"/>
            <a:pathLst>
              <a:path w="49747" h="25463" extrusionOk="0">
                <a:moveTo>
                  <a:pt x="0" y="1"/>
                </a:moveTo>
                <a:lnTo>
                  <a:pt x="0" y="25463"/>
                </a:lnTo>
                <a:lnTo>
                  <a:pt x="49746" y="25463"/>
                </a:lnTo>
                <a:cubicBezTo>
                  <a:pt x="48276" y="23729"/>
                  <a:pt x="45198" y="22950"/>
                  <a:pt x="44090" y="20947"/>
                </a:cubicBezTo>
                <a:cubicBezTo>
                  <a:pt x="42869" y="18740"/>
                  <a:pt x="41305" y="15159"/>
                  <a:pt x="38825" y="14703"/>
                </a:cubicBezTo>
                <a:cubicBezTo>
                  <a:pt x="38462" y="14637"/>
                  <a:pt x="38097" y="14609"/>
                  <a:pt x="37732" y="14609"/>
                </a:cubicBezTo>
                <a:cubicBezTo>
                  <a:pt x="36024" y="14609"/>
                  <a:pt x="34296" y="15212"/>
                  <a:pt x="32578" y="15212"/>
                </a:cubicBezTo>
                <a:cubicBezTo>
                  <a:pt x="32300" y="15212"/>
                  <a:pt x="32021" y="15196"/>
                  <a:pt x="31743" y="15159"/>
                </a:cubicBezTo>
                <a:cubicBezTo>
                  <a:pt x="29340" y="14840"/>
                  <a:pt x="27432" y="13027"/>
                  <a:pt x="25837" y="11201"/>
                </a:cubicBezTo>
                <a:cubicBezTo>
                  <a:pt x="24241" y="9375"/>
                  <a:pt x="22682" y="7368"/>
                  <a:pt x="20457" y="6405"/>
                </a:cubicBezTo>
                <a:cubicBezTo>
                  <a:pt x="19277" y="5894"/>
                  <a:pt x="18023" y="5722"/>
                  <a:pt x="16742" y="5722"/>
                </a:cubicBezTo>
                <a:cubicBezTo>
                  <a:pt x="15077" y="5722"/>
                  <a:pt x="13365" y="6012"/>
                  <a:pt x="11707" y="6225"/>
                </a:cubicBezTo>
                <a:cubicBezTo>
                  <a:pt x="10841" y="6336"/>
                  <a:pt x="9939" y="6413"/>
                  <a:pt x="9044" y="6413"/>
                </a:cubicBezTo>
                <a:cubicBezTo>
                  <a:pt x="6910" y="6413"/>
                  <a:pt x="4812" y="5977"/>
                  <a:pt x="3314" y="4530"/>
                </a:cubicBezTo>
                <a:cubicBezTo>
                  <a:pt x="1980" y="3242"/>
                  <a:pt x="1257" y="1268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10800000">
            <a:off x="7421500" y="0"/>
            <a:ext cx="1722490" cy="881656"/>
          </a:xfrm>
          <a:custGeom>
            <a:avLst/>
            <a:gdLst/>
            <a:ahLst/>
            <a:cxnLst/>
            <a:rect l="l" t="t" r="r" b="b"/>
            <a:pathLst>
              <a:path w="49747" h="25463" extrusionOk="0">
                <a:moveTo>
                  <a:pt x="0" y="1"/>
                </a:moveTo>
                <a:lnTo>
                  <a:pt x="0" y="25463"/>
                </a:lnTo>
                <a:lnTo>
                  <a:pt x="49746" y="25463"/>
                </a:lnTo>
                <a:cubicBezTo>
                  <a:pt x="48276" y="23729"/>
                  <a:pt x="45198" y="22950"/>
                  <a:pt x="44090" y="20947"/>
                </a:cubicBezTo>
                <a:cubicBezTo>
                  <a:pt x="42869" y="18740"/>
                  <a:pt x="41305" y="15159"/>
                  <a:pt x="38825" y="14703"/>
                </a:cubicBezTo>
                <a:cubicBezTo>
                  <a:pt x="38462" y="14637"/>
                  <a:pt x="38097" y="14609"/>
                  <a:pt x="37732" y="14609"/>
                </a:cubicBezTo>
                <a:cubicBezTo>
                  <a:pt x="36024" y="14609"/>
                  <a:pt x="34296" y="15212"/>
                  <a:pt x="32578" y="15212"/>
                </a:cubicBezTo>
                <a:cubicBezTo>
                  <a:pt x="32300" y="15212"/>
                  <a:pt x="32021" y="15196"/>
                  <a:pt x="31743" y="15159"/>
                </a:cubicBezTo>
                <a:cubicBezTo>
                  <a:pt x="29340" y="14840"/>
                  <a:pt x="27432" y="13027"/>
                  <a:pt x="25837" y="11201"/>
                </a:cubicBezTo>
                <a:cubicBezTo>
                  <a:pt x="24241" y="9375"/>
                  <a:pt x="22682" y="7368"/>
                  <a:pt x="20457" y="6405"/>
                </a:cubicBezTo>
                <a:cubicBezTo>
                  <a:pt x="19277" y="5894"/>
                  <a:pt x="18023" y="5722"/>
                  <a:pt x="16742" y="5722"/>
                </a:cubicBezTo>
                <a:cubicBezTo>
                  <a:pt x="15077" y="5722"/>
                  <a:pt x="13365" y="6012"/>
                  <a:pt x="11707" y="6225"/>
                </a:cubicBezTo>
                <a:cubicBezTo>
                  <a:pt x="10841" y="6336"/>
                  <a:pt x="9939" y="6413"/>
                  <a:pt x="9044" y="6413"/>
                </a:cubicBezTo>
                <a:cubicBezTo>
                  <a:pt x="6910" y="6413"/>
                  <a:pt x="4812" y="5977"/>
                  <a:pt x="3314" y="4530"/>
                </a:cubicBezTo>
                <a:cubicBezTo>
                  <a:pt x="1980" y="3242"/>
                  <a:pt x="1257" y="1268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8855293" y="958806"/>
            <a:ext cx="66684" cy="800706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72567" y="382433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-72567" y="555239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8417408" y="4608583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8417408" y="4781389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206593" y="3332981"/>
            <a:ext cx="66684" cy="800706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948600" y="1347250"/>
            <a:ext cx="5570100" cy="30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 flipH="1">
            <a:off x="-324923" y="324923"/>
            <a:ext cx="1965900" cy="1316055"/>
          </a:xfrm>
          <a:custGeom>
            <a:avLst/>
            <a:gdLst/>
            <a:ahLst/>
            <a:cxnLst/>
            <a:rect l="l" t="t" r="r" b="b"/>
            <a:pathLst>
              <a:path w="29528" h="19768" extrusionOk="0">
                <a:moveTo>
                  <a:pt x="1" y="0"/>
                </a:moveTo>
                <a:lnTo>
                  <a:pt x="1" y="19767"/>
                </a:lnTo>
                <a:cubicBezTo>
                  <a:pt x="991" y="18855"/>
                  <a:pt x="2211" y="18196"/>
                  <a:pt x="3534" y="17935"/>
                </a:cubicBezTo>
                <a:cubicBezTo>
                  <a:pt x="5847" y="17477"/>
                  <a:pt x="8523" y="18049"/>
                  <a:pt x="10370" y="16582"/>
                </a:cubicBezTo>
                <a:cubicBezTo>
                  <a:pt x="12599" y="14812"/>
                  <a:pt x="12184" y="11210"/>
                  <a:pt x="13897" y="8936"/>
                </a:cubicBezTo>
                <a:cubicBezTo>
                  <a:pt x="15296" y="7082"/>
                  <a:pt x="17800" y="6496"/>
                  <a:pt x="20112" y="6257"/>
                </a:cubicBezTo>
                <a:cubicBezTo>
                  <a:pt x="22421" y="6018"/>
                  <a:pt x="24866" y="5965"/>
                  <a:pt x="26849" y="4757"/>
                </a:cubicBezTo>
                <a:cubicBezTo>
                  <a:pt x="28449" y="3783"/>
                  <a:pt x="29527" y="1707"/>
                  <a:pt x="29112" y="0"/>
                </a:cubicBezTo>
                <a:close/>
              </a:path>
            </a:pathLst>
          </a:custGeom>
          <a:solidFill>
            <a:schemeClr val="accent3">
              <a:alpha val="46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5400000" flipH="1">
            <a:off x="4567970" y="3981217"/>
            <a:ext cx="148025" cy="1777320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2700000" flipH="1">
            <a:off x="6630819" y="362518"/>
            <a:ext cx="4067080" cy="4210829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524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644450" y="1397500"/>
            <a:ext cx="5855100" cy="2058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6871099" y="164025"/>
            <a:ext cx="2321723" cy="414048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323533" y="392166"/>
            <a:ext cx="178401" cy="2142027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1441568" y="-267909"/>
            <a:ext cx="846037" cy="845990"/>
            <a:chOff x="2559400" y="3483475"/>
            <a:chExt cx="449900" cy="449875"/>
          </a:xfrm>
        </p:grpSpPr>
        <p:sp>
          <p:nvSpPr>
            <p:cNvPr id="72" name="Google Shape;72;p8"/>
            <p:cNvSpPr/>
            <p:nvPr/>
          </p:nvSpPr>
          <p:spPr>
            <a:xfrm>
              <a:off x="2559400" y="3483475"/>
              <a:ext cx="449900" cy="449875"/>
            </a:xfrm>
            <a:custGeom>
              <a:avLst/>
              <a:gdLst/>
              <a:ahLst/>
              <a:cxnLst/>
              <a:rect l="l" t="t" r="r" b="b"/>
              <a:pathLst>
                <a:path w="17996" h="17995" extrusionOk="0">
                  <a:moveTo>
                    <a:pt x="8998" y="0"/>
                  </a:moveTo>
                  <a:cubicBezTo>
                    <a:pt x="6611" y="0"/>
                    <a:pt x="4322" y="948"/>
                    <a:pt x="2635" y="2635"/>
                  </a:cubicBezTo>
                  <a:cubicBezTo>
                    <a:pt x="949" y="4323"/>
                    <a:pt x="1" y="6611"/>
                    <a:pt x="1" y="8997"/>
                  </a:cubicBezTo>
                  <a:cubicBezTo>
                    <a:pt x="1" y="11384"/>
                    <a:pt x="949" y="13672"/>
                    <a:pt x="2635" y="15360"/>
                  </a:cubicBezTo>
                  <a:cubicBezTo>
                    <a:pt x="4322" y="17047"/>
                    <a:pt x="6611" y="17995"/>
                    <a:pt x="8998" y="17995"/>
                  </a:cubicBezTo>
                  <a:cubicBezTo>
                    <a:pt x="11383" y="17995"/>
                    <a:pt x="13672" y="17047"/>
                    <a:pt x="15360" y="15360"/>
                  </a:cubicBezTo>
                  <a:cubicBezTo>
                    <a:pt x="17047" y="13672"/>
                    <a:pt x="17995" y="11384"/>
                    <a:pt x="17995" y="8997"/>
                  </a:cubicBezTo>
                  <a:cubicBezTo>
                    <a:pt x="17995" y="6611"/>
                    <a:pt x="17047" y="4323"/>
                    <a:pt x="15360" y="2635"/>
                  </a:cubicBezTo>
                  <a:cubicBezTo>
                    <a:pt x="13672" y="948"/>
                    <a:pt x="11383" y="0"/>
                    <a:pt x="8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653500" y="3577600"/>
              <a:ext cx="260550" cy="260525"/>
            </a:xfrm>
            <a:custGeom>
              <a:avLst/>
              <a:gdLst/>
              <a:ahLst/>
              <a:cxnLst/>
              <a:rect l="l" t="t" r="r" b="b"/>
              <a:pathLst>
                <a:path w="10422" h="10421" extrusionOk="0">
                  <a:moveTo>
                    <a:pt x="5210" y="0"/>
                  </a:moveTo>
                  <a:cubicBezTo>
                    <a:pt x="2334" y="0"/>
                    <a:pt x="0" y="2332"/>
                    <a:pt x="0" y="5210"/>
                  </a:cubicBezTo>
                  <a:cubicBezTo>
                    <a:pt x="0" y="8087"/>
                    <a:pt x="2334" y="10420"/>
                    <a:pt x="5210" y="10420"/>
                  </a:cubicBezTo>
                  <a:cubicBezTo>
                    <a:pt x="8088" y="10420"/>
                    <a:pt x="10422" y="8087"/>
                    <a:pt x="10422" y="5210"/>
                  </a:cubicBezTo>
                  <a:cubicBezTo>
                    <a:pt x="10422" y="2332"/>
                    <a:pt x="8088" y="0"/>
                    <a:pt x="5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5091643" y="4652316"/>
            <a:ext cx="846037" cy="845990"/>
            <a:chOff x="2559400" y="3483475"/>
            <a:chExt cx="449900" cy="449875"/>
          </a:xfrm>
        </p:grpSpPr>
        <p:sp>
          <p:nvSpPr>
            <p:cNvPr id="75" name="Google Shape;75;p8"/>
            <p:cNvSpPr/>
            <p:nvPr/>
          </p:nvSpPr>
          <p:spPr>
            <a:xfrm>
              <a:off x="2559400" y="3483475"/>
              <a:ext cx="449900" cy="449875"/>
            </a:xfrm>
            <a:custGeom>
              <a:avLst/>
              <a:gdLst/>
              <a:ahLst/>
              <a:cxnLst/>
              <a:rect l="l" t="t" r="r" b="b"/>
              <a:pathLst>
                <a:path w="17996" h="17995" extrusionOk="0">
                  <a:moveTo>
                    <a:pt x="8998" y="0"/>
                  </a:moveTo>
                  <a:cubicBezTo>
                    <a:pt x="6611" y="0"/>
                    <a:pt x="4322" y="948"/>
                    <a:pt x="2635" y="2635"/>
                  </a:cubicBezTo>
                  <a:cubicBezTo>
                    <a:pt x="949" y="4323"/>
                    <a:pt x="1" y="6611"/>
                    <a:pt x="1" y="8997"/>
                  </a:cubicBezTo>
                  <a:cubicBezTo>
                    <a:pt x="1" y="11384"/>
                    <a:pt x="949" y="13672"/>
                    <a:pt x="2635" y="15360"/>
                  </a:cubicBezTo>
                  <a:cubicBezTo>
                    <a:pt x="4322" y="17047"/>
                    <a:pt x="6611" y="17995"/>
                    <a:pt x="8998" y="17995"/>
                  </a:cubicBezTo>
                  <a:cubicBezTo>
                    <a:pt x="11383" y="17995"/>
                    <a:pt x="13672" y="17047"/>
                    <a:pt x="15360" y="15360"/>
                  </a:cubicBezTo>
                  <a:cubicBezTo>
                    <a:pt x="17047" y="13672"/>
                    <a:pt x="17995" y="11384"/>
                    <a:pt x="17995" y="8997"/>
                  </a:cubicBezTo>
                  <a:cubicBezTo>
                    <a:pt x="17995" y="6611"/>
                    <a:pt x="17047" y="4323"/>
                    <a:pt x="15360" y="2635"/>
                  </a:cubicBezTo>
                  <a:cubicBezTo>
                    <a:pt x="13672" y="948"/>
                    <a:pt x="11383" y="0"/>
                    <a:pt x="8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653500" y="3577600"/>
              <a:ext cx="260550" cy="260525"/>
            </a:xfrm>
            <a:custGeom>
              <a:avLst/>
              <a:gdLst/>
              <a:ahLst/>
              <a:cxnLst/>
              <a:rect l="l" t="t" r="r" b="b"/>
              <a:pathLst>
                <a:path w="10422" h="10421" extrusionOk="0">
                  <a:moveTo>
                    <a:pt x="5210" y="0"/>
                  </a:moveTo>
                  <a:cubicBezTo>
                    <a:pt x="2334" y="0"/>
                    <a:pt x="0" y="2332"/>
                    <a:pt x="0" y="5210"/>
                  </a:cubicBezTo>
                  <a:cubicBezTo>
                    <a:pt x="0" y="8087"/>
                    <a:pt x="2334" y="10420"/>
                    <a:pt x="5210" y="10420"/>
                  </a:cubicBezTo>
                  <a:cubicBezTo>
                    <a:pt x="8088" y="10420"/>
                    <a:pt x="10422" y="8087"/>
                    <a:pt x="10422" y="5210"/>
                  </a:cubicBezTo>
                  <a:cubicBezTo>
                    <a:pt x="10422" y="2332"/>
                    <a:pt x="8088" y="0"/>
                    <a:pt x="5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8"/>
          <p:cNvSpPr/>
          <p:nvPr/>
        </p:nvSpPr>
        <p:spPr>
          <a:xfrm rot="-5767193">
            <a:off x="6498671" y="2166193"/>
            <a:ext cx="4207411" cy="4341079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524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8553133" y="2601966"/>
            <a:ext cx="178401" cy="2142027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"/>
          </p:nvPr>
        </p:nvSpPr>
        <p:spPr>
          <a:xfrm>
            <a:off x="713224" y="39679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3"/>
          </p:nvPr>
        </p:nvSpPr>
        <p:spPr>
          <a:xfrm>
            <a:off x="3419250" y="39679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>
            <a:off x="341925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07500"/>
            <a:ext cx="9012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006200"/>
            <a:ext cx="9012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006200"/>
            <a:ext cx="9012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07500"/>
            <a:ext cx="9012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9"/>
          </p:nvPr>
        </p:nvSpPr>
        <p:spPr>
          <a:xfrm>
            <a:off x="6125276" y="39679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3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006200"/>
            <a:ext cx="9012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07500"/>
            <a:ext cx="9012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6"/>
          </p:nvPr>
        </p:nvSpPr>
        <p:spPr>
          <a:xfrm>
            <a:off x="713225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7"/>
          </p:nvPr>
        </p:nvSpPr>
        <p:spPr>
          <a:xfrm>
            <a:off x="713225" y="351080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8"/>
          </p:nvPr>
        </p:nvSpPr>
        <p:spPr>
          <a:xfrm>
            <a:off x="3419250" y="351080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9"/>
          </p:nvPr>
        </p:nvSpPr>
        <p:spPr>
          <a:xfrm>
            <a:off x="3419250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0"/>
          </p:nvPr>
        </p:nvSpPr>
        <p:spPr>
          <a:xfrm>
            <a:off x="6125275" y="351080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1"/>
          </p:nvPr>
        </p:nvSpPr>
        <p:spPr>
          <a:xfrm>
            <a:off x="6125275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/>
          <p:nvPr/>
        </p:nvSpPr>
        <p:spPr>
          <a:xfrm rot="-3749957" flipH="1">
            <a:off x="-834832" y="3270107"/>
            <a:ext cx="1686235" cy="1540008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>
            <a:off x="-335597" y="-228664"/>
            <a:ext cx="1055600" cy="1055542"/>
            <a:chOff x="2559400" y="3483475"/>
            <a:chExt cx="449900" cy="449875"/>
          </a:xfrm>
        </p:grpSpPr>
        <p:sp>
          <p:nvSpPr>
            <p:cNvPr id="119" name="Google Shape;119;p13"/>
            <p:cNvSpPr/>
            <p:nvPr/>
          </p:nvSpPr>
          <p:spPr>
            <a:xfrm>
              <a:off x="2559400" y="3483475"/>
              <a:ext cx="449900" cy="449875"/>
            </a:xfrm>
            <a:custGeom>
              <a:avLst/>
              <a:gdLst/>
              <a:ahLst/>
              <a:cxnLst/>
              <a:rect l="l" t="t" r="r" b="b"/>
              <a:pathLst>
                <a:path w="17996" h="17995" extrusionOk="0">
                  <a:moveTo>
                    <a:pt x="8998" y="0"/>
                  </a:moveTo>
                  <a:cubicBezTo>
                    <a:pt x="6611" y="0"/>
                    <a:pt x="4322" y="948"/>
                    <a:pt x="2635" y="2635"/>
                  </a:cubicBezTo>
                  <a:cubicBezTo>
                    <a:pt x="949" y="4323"/>
                    <a:pt x="1" y="6611"/>
                    <a:pt x="1" y="8997"/>
                  </a:cubicBezTo>
                  <a:cubicBezTo>
                    <a:pt x="1" y="11384"/>
                    <a:pt x="949" y="13672"/>
                    <a:pt x="2635" y="15360"/>
                  </a:cubicBezTo>
                  <a:cubicBezTo>
                    <a:pt x="4322" y="17047"/>
                    <a:pt x="6611" y="17995"/>
                    <a:pt x="8998" y="17995"/>
                  </a:cubicBezTo>
                  <a:cubicBezTo>
                    <a:pt x="11383" y="17995"/>
                    <a:pt x="13672" y="17047"/>
                    <a:pt x="15360" y="15360"/>
                  </a:cubicBezTo>
                  <a:cubicBezTo>
                    <a:pt x="17047" y="13672"/>
                    <a:pt x="17995" y="11384"/>
                    <a:pt x="17995" y="8997"/>
                  </a:cubicBezTo>
                  <a:cubicBezTo>
                    <a:pt x="17995" y="6611"/>
                    <a:pt x="17047" y="4323"/>
                    <a:pt x="15360" y="2635"/>
                  </a:cubicBezTo>
                  <a:cubicBezTo>
                    <a:pt x="13672" y="948"/>
                    <a:pt x="11383" y="0"/>
                    <a:pt x="8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653500" y="3577600"/>
              <a:ext cx="260550" cy="260525"/>
            </a:xfrm>
            <a:custGeom>
              <a:avLst/>
              <a:gdLst/>
              <a:ahLst/>
              <a:cxnLst/>
              <a:rect l="l" t="t" r="r" b="b"/>
              <a:pathLst>
                <a:path w="10422" h="10421" extrusionOk="0">
                  <a:moveTo>
                    <a:pt x="5210" y="0"/>
                  </a:moveTo>
                  <a:cubicBezTo>
                    <a:pt x="2334" y="0"/>
                    <a:pt x="0" y="2332"/>
                    <a:pt x="0" y="5210"/>
                  </a:cubicBezTo>
                  <a:cubicBezTo>
                    <a:pt x="0" y="8087"/>
                    <a:pt x="2334" y="10420"/>
                    <a:pt x="5210" y="10420"/>
                  </a:cubicBezTo>
                  <a:cubicBezTo>
                    <a:pt x="8088" y="10420"/>
                    <a:pt x="10422" y="8087"/>
                    <a:pt x="10422" y="5210"/>
                  </a:cubicBezTo>
                  <a:cubicBezTo>
                    <a:pt x="10422" y="2332"/>
                    <a:pt x="8088" y="0"/>
                    <a:pt x="5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3"/>
          <p:cNvSpPr/>
          <p:nvPr/>
        </p:nvSpPr>
        <p:spPr>
          <a:xfrm>
            <a:off x="8423995" y="22535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1469695" y="228427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-93675" y="4704899"/>
            <a:ext cx="9237645" cy="516963"/>
          </a:xfrm>
          <a:custGeom>
            <a:avLst/>
            <a:gdLst/>
            <a:ahLst/>
            <a:cxnLst/>
            <a:rect l="l" t="t" r="r" b="b"/>
            <a:pathLst>
              <a:path w="49747" h="15471" extrusionOk="0">
                <a:moveTo>
                  <a:pt x="2580" y="0"/>
                </a:moveTo>
                <a:cubicBezTo>
                  <a:pt x="2390" y="0"/>
                  <a:pt x="2199" y="7"/>
                  <a:pt x="2007" y="20"/>
                </a:cubicBezTo>
                <a:cubicBezTo>
                  <a:pt x="1319" y="67"/>
                  <a:pt x="653" y="207"/>
                  <a:pt x="0" y="397"/>
                </a:cubicBezTo>
                <a:lnTo>
                  <a:pt x="0" y="15470"/>
                </a:lnTo>
                <a:lnTo>
                  <a:pt x="49746" y="15470"/>
                </a:lnTo>
                <a:lnTo>
                  <a:pt x="49746" y="2565"/>
                </a:lnTo>
                <a:cubicBezTo>
                  <a:pt x="48060" y="2908"/>
                  <a:pt x="46356" y="3171"/>
                  <a:pt x="44654" y="3171"/>
                </a:cubicBezTo>
                <a:cubicBezTo>
                  <a:pt x="44002" y="3171"/>
                  <a:pt x="43350" y="3133"/>
                  <a:pt x="42700" y="3045"/>
                </a:cubicBezTo>
                <a:cubicBezTo>
                  <a:pt x="39654" y="2631"/>
                  <a:pt x="36831" y="1159"/>
                  <a:pt x="33775" y="824"/>
                </a:cubicBezTo>
                <a:cubicBezTo>
                  <a:pt x="33293" y="771"/>
                  <a:pt x="32813" y="747"/>
                  <a:pt x="32333" y="747"/>
                </a:cubicBezTo>
                <a:cubicBezTo>
                  <a:pt x="26967" y="747"/>
                  <a:pt x="21710" y="3784"/>
                  <a:pt x="16397" y="3784"/>
                </a:cubicBezTo>
                <a:cubicBezTo>
                  <a:pt x="15662" y="3784"/>
                  <a:pt x="14925" y="3726"/>
                  <a:pt x="14186" y="3593"/>
                </a:cubicBezTo>
                <a:cubicBezTo>
                  <a:pt x="10170" y="2874"/>
                  <a:pt x="6607" y="0"/>
                  <a:pt x="25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 rot="5400000" flipH="1">
            <a:off x="5309781" y="-141669"/>
            <a:ext cx="66684" cy="800706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1816116">
            <a:off x="8235433" y="1722855"/>
            <a:ext cx="1686239" cy="1540007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343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720000" y="836175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subTitle" idx="1"/>
          </p:nvPr>
        </p:nvSpPr>
        <p:spPr>
          <a:xfrm>
            <a:off x="720000" y="313222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5"/>
          <p:cNvSpPr>
            <a:spLocks noGrp="1"/>
          </p:cNvSpPr>
          <p:nvPr>
            <p:ph type="pic" idx="2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/>
          <p:nvPr/>
        </p:nvSpPr>
        <p:spPr>
          <a:xfrm rot="10800000">
            <a:off x="-152892" y="4359903"/>
            <a:ext cx="1399692" cy="1052095"/>
          </a:xfrm>
          <a:custGeom>
            <a:avLst/>
            <a:gdLst/>
            <a:ahLst/>
            <a:cxnLst/>
            <a:rect l="l" t="t" r="r" b="b"/>
            <a:pathLst>
              <a:path w="14520" h="10913" extrusionOk="0">
                <a:moveTo>
                  <a:pt x="6224" y="0"/>
                </a:moveTo>
                <a:cubicBezTo>
                  <a:pt x="6173" y="0"/>
                  <a:pt x="6123" y="1"/>
                  <a:pt x="6072" y="2"/>
                </a:cubicBezTo>
                <a:cubicBezTo>
                  <a:pt x="4504" y="35"/>
                  <a:pt x="2954" y="555"/>
                  <a:pt x="1677" y="1463"/>
                </a:cubicBezTo>
                <a:cubicBezTo>
                  <a:pt x="502" y="2298"/>
                  <a:pt x="1" y="4116"/>
                  <a:pt x="294" y="5503"/>
                </a:cubicBezTo>
                <a:cubicBezTo>
                  <a:pt x="550" y="6704"/>
                  <a:pt x="1303" y="7798"/>
                  <a:pt x="2328" y="8474"/>
                </a:cubicBezTo>
                <a:cubicBezTo>
                  <a:pt x="3150" y="9015"/>
                  <a:pt x="4017" y="9178"/>
                  <a:pt x="4909" y="9178"/>
                </a:cubicBezTo>
                <a:cubicBezTo>
                  <a:pt x="5745" y="9178"/>
                  <a:pt x="6602" y="9035"/>
                  <a:pt x="7461" y="8928"/>
                </a:cubicBezTo>
                <a:cubicBezTo>
                  <a:pt x="7831" y="8882"/>
                  <a:pt x="8215" y="8852"/>
                  <a:pt x="8597" y="8852"/>
                </a:cubicBezTo>
                <a:cubicBezTo>
                  <a:pt x="9664" y="8852"/>
                  <a:pt x="10721" y="9084"/>
                  <a:pt x="11440" y="9836"/>
                </a:cubicBezTo>
                <a:cubicBezTo>
                  <a:pt x="11858" y="10273"/>
                  <a:pt x="12221" y="10908"/>
                  <a:pt x="12827" y="10913"/>
                </a:cubicBezTo>
                <a:cubicBezTo>
                  <a:pt x="12829" y="10913"/>
                  <a:pt x="12832" y="10913"/>
                  <a:pt x="12835" y="10913"/>
                </a:cubicBezTo>
                <a:cubicBezTo>
                  <a:pt x="13421" y="10913"/>
                  <a:pt x="13805" y="10297"/>
                  <a:pt x="13994" y="9741"/>
                </a:cubicBezTo>
                <a:cubicBezTo>
                  <a:pt x="14519" y="8201"/>
                  <a:pt x="14482" y="6477"/>
                  <a:pt x="13890" y="4963"/>
                </a:cubicBezTo>
                <a:cubicBezTo>
                  <a:pt x="12738" y="2018"/>
                  <a:pt x="9344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-9000065" flipH="1">
            <a:off x="-333009" y="-544962"/>
            <a:ext cx="1406094" cy="1450717"/>
          </a:xfrm>
          <a:custGeom>
            <a:avLst/>
            <a:gdLst/>
            <a:ahLst/>
            <a:cxnLst/>
            <a:rect l="l" t="t" r="r" b="b"/>
            <a:pathLst>
              <a:path w="19500" h="20121" extrusionOk="0">
                <a:moveTo>
                  <a:pt x="5735" y="0"/>
                </a:moveTo>
                <a:cubicBezTo>
                  <a:pt x="4265" y="0"/>
                  <a:pt x="2625" y="955"/>
                  <a:pt x="1685" y="2164"/>
                </a:cubicBezTo>
                <a:cubicBezTo>
                  <a:pt x="1" y="4331"/>
                  <a:pt x="412" y="8141"/>
                  <a:pt x="2081" y="10175"/>
                </a:cubicBezTo>
                <a:cubicBezTo>
                  <a:pt x="3620" y="12050"/>
                  <a:pt x="5917" y="13099"/>
                  <a:pt x="8103" y="14149"/>
                </a:cubicBezTo>
                <a:cubicBezTo>
                  <a:pt x="10292" y="15198"/>
                  <a:pt x="12549" y="16395"/>
                  <a:pt x="13874" y="18427"/>
                </a:cubicBezTo>
                <a:cubicBezTo>
                  <a:pt x="14242" y="18994"/>
                  <a:pt x="14565" y="19648"/>
                  <a:pt x="15168" y="19954"/>
                </a:cubicBezTo>
                <a:cubicBezTo>
                  <a:pt x="15394" y="20068"/>
                  <a:pt x="15643" y="20121"/>
                  <a:pt x="15895" y="20121"/>
                </a:cubicBezTo>
                <a:cubicBezTo>
                  <a:pt x="16298" y="20121"/>
                  <a:pt x="16708" y="19987"/>
                  <a:pt x="17046" y="19762"/>
                </a:cubicBezTo>
                <a:cubicBezTo>
                  <a:pt x="17593" y="19397"/>
                  <a:pt x="17974" y="18823"/>
                  <a:pt x="18244" y="18222"/>
                </a:cubicBezTo>
                <a:cubicBezTo>
                  <a:pt x="19499" y="15429"/>
                  <a:pt x="18356" y="11783"/>
                  <a:pt x="15730" y="10209"/>
                </a:cubicBezTo>
                <a:cubicBezTo>
                  <a:pt x="14570" y="9513"/>
                  <a:pt x="13224" y="9209"/>
                  <a:pt x="11972" y="8700"/>
                </a:cubicBezTo>
                <a:cubicBezTo>
                  <a:pt x="10719" y="8190"/>
                  <a:pt x="9476" y="7380"/>
                  <a:pt x="8997" y="6116"/>
                </a:cubicBezTo>
                <a:cubicBezTo>
                  <a:pt x="8514" y="4849"/>
                  <a:pt x="8900" y="3385"/>
                  <a:pt x="8458" y="2103"/>
                </a:cubicBezTo>
                <a:cubicBezTo>
                  <a:pt x="7937" y="588"/>
                  <a:pt x="6889" y="0"/>
                  <a:pt x="5735" y="0"/>
                </a:cubicBezTo>
                <a:close/>
              </a:path>
            </a:pathLst>
          </a:custGeom>
          <a:solidFill>
            <a:schemeClr val="dk2">
              <a:alpha val="524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 rot="5399840">
            <a:off x="8520802" y="2364018"/>
            <a:ext cx="830852" cy="415468"/>
          </a:xfrm>
          <a:custGeom>
            <a:avLst/>
            <a:gdLst/>
            <a:ahLst/>
            <a:cxnLst/>
            <a:rect l="l" t="t" r="r" b="b"/>
            <a:pathLst>
              <a:path w="15457" h="7730" extrusionOk="0">
                <a:moveTo>
                  <a:pt x="4752" y="0"/>
                </a:moveTo>
                <a:cubicBezTo>
                  <a:pt x="4752" y="1644"/>
                  <a:pt x="6084" y="2978"/>
                  <a:pt x="7728" y="2978"/>
                </a:cubicBezTo>
                <a:cubicBezTo>
                  <a:pt x="9371" y="2978"/>
                  <a:pt x="10705" y="1644"/>
                  <a:pt x="10705" y="0"/>
                </a:cubicBezTo>
                <a:close/>
                <a:moveTo>
                  <a:pt x="1" y="0"/>
                </a:moveTo>
                <a:cubicBezTo>
                  <a:pt x="1" y="4262"/>
                  <a:pt x="3467" y="7729"/>
                  <a:pt x="7728" y="7729"/>
                </a:cubicBezTo>
                <a:cubicBezTo>
                  <a:pt x="11990" y="7729"/>
                  <a:pt x="15457" y="4262"/>
                  <a:pt x="15457" y="0"/>
                </a:cubicBezTo>
                <a:lnTo>
                  <a:pt x="13531" y="0"/>
                </a:lnTo>
                <a:cubicBezTo>
                  <a:pt x="13531" y="3200"/>
                  <a:pt x="10928" y="5804"/>
                  <a:pt x="7728" y="5804"/>
                </a:cubicBezTo>
                <a:cubicBezTo>
                  <a:pt x="4529" y="5804"/>
                  <a:pt x="1926" y="3200"/>
                  <a:pt x="1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GothicExtraBold"/>
              <a:buNone/>
              <a:defRPr sz="3500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●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chivo"/>
              <a:buChar char="○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chivo"/>
              <a:buChar char="■"/>
              <a:defRPr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ctrTitle"/>
          </p:nvPr>
        </p:nvSpPr>
        <p:spPr>
          <a:xfrm>
            <a:off x="1755677" y="520319"/>
            <a:ext cx="4838700" cy="2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AinnAssist</a:t>
            </a:r>
            <a:br>
              <a:rPr lang="en" dirty="0"/>
            </a:br>
            <a:r>
              <a:rPr lang="en-US" sz="1800" dirty="0">
                <a:solidFill>
                  <a:schemeClr val="tx2"/>
                </a:solidFill>
              </a:rPr>
              <a:t>Your Legal Assistant for Bangladeshi Law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ubTitle" idx="1"/>
          </p:nvPr>
        </p:nvSpPr>
        <p:spPr>
          <a:xfrm>
            <a:off x="1813277" y="3140914"/>
            <a:ext cx="4152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Bringing Bangladeshi Law Closer to You</a:t>
            </a:r>
            <a:endParaRPr dirty="0"/>
          </a:p>
        </p:txBody>
      </p:sp>
      <p:grpSp>
        <p:nvGrpSpPr>
          <p:cNvPr id="307" name="Google Shape;307;p34"/>
          <p:cNvGrpSpPr/>
          <p:nvPr/>
        </p:nvGrpSpPr>
        <p:grpSpPr>
          <a:xfrm>
            <a:off x="6636062" y="2951943"/>
            <a:ext cx="2319258" cy="2196841"/>
            <a:chOff x="3782000" y="2603175"/>
            <a:chExt cx="842050" cy="797575"/>
          </a:xfrm>
        </p:grpSpPr>
        <p:sp>
          <p:nvSpPr>
            <p:cNvPr id="308" name="Google Shape;308;p34"/>
            <p:cNvSpPr/>
            <p:nvPr/>
          </p:nvSpPr>
          <p:spPr>
            <a:xfrm>
              <a:off x="4135850" y="3285900"/>
              <a:ext cx="146675" cy="47175"/>
            </a:xfrm>
            <a:custGeom>
              <a:avLst/>
              <a:gdLst/>
              <a:ahLst/>
              <a:cxnLst/>
              <a:rect l="l" t="t" r="r" b="b"/>
              <a:pathLst>
                <a:path w="5867" h="1887" extrusionOk="0">
                  <a:moveTo>
                    <a:pt x="1251" y="1"/>
                  </a:moveTo>
                  <a:cubicBezTo>
                    <a:pt x="296" y="1"/>
                    <a:pt x="1" y="982"/>
                    <a:pt x="144" y="1886"/>
                  </a:cubicBezTo>
                  <a:lnTo>
                    <a:pt x="5719" y="1886"/>
                  </a:lnTo>
                  <a:cubicBezTo>
                    <a:pt x="5866" y="961"/>
                    <a:pt x="5561" y="5"/>
                    <a:pt x="4599" y="5"/>
                  </a:cubicBezTo>
                  <a:cubicBezTo>
                    <a:pt x="4497" y="5"/>
                    <a:pt x="4387" y="15"/>
                    <a:pt x="4271" y="38"/>
                  </a:cubicBezTo>
                  <a:lnTo>
                    <a:pt x="1592" y="38"/>
                  </a:lnTo>
                  <a:cubicBezTo>
                    <a:pt x="1470" y="13"/>
                    <a:pt x="1356" y="1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4017825" y="3333025"/>
              <a:ext cx="382600" cy="67725"/>
            </a:xfrm>
            <a:custGeom>
              <a:avLst/>
              <a:gdLst/>
              <a:ahLst/>
              <a:cxnLst/>
              <a:rect l="l" t="t" r="r" b="b"/>
              <a:pathLst>
                <a:path w="15304" h="2709" extrusionOk="0">
                  <a:moveTo>
                    <a:pt x="4771" y="1"/>
                  </a:moveTo>
                  <a:cubicBezTo>
                    <a:pt x="3194" y="1"/>
                    <a:pt x="1728" y="585"/>
                    <a:pt x="503" y="1522"/>
                  </a:cubicBezTo>
                  <a:cubicBezTo>
                    <a:pt x="1" y="1906"/>
                    <a:pt x="272" y="2709"/>
                    <a:pt x="904" y="2709"/>
                  </a:cubicBezTo>
                  <a:lnTo>
                    <a:pt x="14400" y="2709"/>
                  </a:lnTo>
                  <a:cubicBezTo>
                    <a:pt x="15032" y="2709"/>
                    <a:pt x="15304" y="1906"/>
                    <a:pt x="14801" y="1522"/>
                  </a:cubicBezTo>
                  <a:cubicBezTo>
                    <a:pt x="13576" y="585"/>
                    <a:pt x="12110" y="1"/>
                    <a:pt x="10533" y="1"/>
                  </a:cubicBezTo>
                  <a:cubicBezTo>
                    <a:pt x="10502" y="1"/>
                    <a:pt x="10471" y="1"/>
                    <a:pt x="10440" y="1"/>
                  </a:cubicBezTo>
                  <a:lnTo>
                    <a:pt x="4865" y="1"/>
                  </a:lnTo>
                  <a:cubicBezTo>
                    <a:pt x="4833" y="1"/>
                    <a:pt x="4802" y="1"/>
                    <a:pt x="4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833425" y="2714250"/>
              <a:ext cx="751475" cy="572600"/>
            </a:xfrm>
            <a:custGeom>
              <a:avLst/>
              <a:gdLst/>
              <a:ahLst/>
              <a:cxnLst/>
              <a:rect l="l" t="t" r="r" b="b"/>
              <a:pathLst>
                <a:path w="30059" h="22904" extrusionOk="0">
                  <a:moveTo>
                    <a:pt x="16690" y="118"/>
                  </a:moveTo>
                  <a:lnTo>
                    <a:pt x="13365" y="157"/>
                  </a:lnTo>
                  <a:cubicBezTo>
                    <a:pt x="12462" y="1336"/>
                    <a:pt x="10189" y="88"/>
                    <a:pt x="8056" y="2036"/>
                  </a:cubicBezTo>
                  <a:cubicBezTo>
                    <a:pt x="6907" y="2870"/>
                    <a:pt x="5009" y="4673"/>
                    <a:pt x="3126" y="4673"/>
                  </a:cubicBezTo>
                  <a:cubicBezTo>
                    <a:pt x="2160" y="4673"/>
                    <a:pt x="1198" y="4199"/>
                    <a:pt x="342" y="2877"/>
                  </a:cubicBezTo>
                  <a:cubicBezTo>
                    <a:pt x="306" y="2822"/>
                    <a:pt x="254" y="2799"/>
                    <a:pt x="202" y="2799"/>
                  </a:cubicBezTo>
                  <a:cubicBezTo>
                    <a:pt x="100" y="2799"/>
                    <a:pt x="1" y="2890"/>
                    <a:pt x="35" y="3014"/>
                  </a:cubicBezTo>
                  <a:cubicBezTo>
                    <a:pt x="716" y="5430"/>
                    <a:pt x="1793" y="6253"/>
                    <a:pt x="3055" y="6253"/>
                  </a:cubicBezTo>
                  <a:cubicBezTo>
                    <a:pt x="5756" y="6253"/>
                    <a:pt x="9310" y="2486"/>
                    <a:pt x="11681" y="2486"/>
                  </a:cubicBezTo>
                  <a:cubicBezTo>
                    <a:pt x="12300" y="2486"/>
                    <a:pt x="12839" y="2743"/>
                    <a:pt x="13260" y="3392"/>
                  </a:cubicBezTo>
                  <a:cubicBezTo>
                    <a:pt x="13551" y="3842"/>
                    <a:pt x="13697" y="4368"/>
                    <a:pt x="13720" y="4904"/>
                  </a:cubicBezTo>
                  <a:cubicBezTo>
                    <a:pt x="13828" y="7547"/>
                    <a:pt x="14278" y="18560"/>
                    <a:pt x="14278" y="18560"/>
                  </a:cubicBezTo>
                  <a:lnTo>
                    <a:pt x="13689" y="22904"/>
                  </a:lnTo>
                  <a:lnTo>
                    <a:pt x="16369" y="22904"/>
                  </a:lnTo>
                  <a:lnTo>
                    <a:pt x="15779" y="18560"/>
                  </a:lnTo>
                  <a:lnTo>
                    <a:pt x="16338" y="4902"/>
                  </a:lnTo>
                  <a:cubicBezTo>
                    <a:pt x="16359" y="4368"/>
                    <a:pt x="16504" y="3842"/>
                    <a:pt x="16795" y="3394"/>
                  </a:cubicBezTo>
                  <a:cubicBezTo>
                    <a:pt x="17214" y="2744"/>
                    <a:pt x="17752" y="2487"/>
                    <a:pt x="18371" y="2487"/>
                  </a:cubicBezTo>
                  <a:cubicBezTo>
                    <a:pt x="20740" y="2487"/>
                    <a:pt x="24303" y="6251"/>
                    <a:pt x="27006" y="6251"/>
                  </a:cubicBezTo>
                  <a:cubicBezTo>
                    <a:pt x="28270" y="6251"/>
                    <a:pt x="29346" y="5427"/>
                    <a:pt x="30024" y="3011"/>
                  </a:cubicBezTo>
                  <a:cubicBezTo>
                    <a:pt x="30059" y="2887"/>
                    <a:pt x="29958" y="2795"/>
                    <a:pt x="29856" y="2795"/>
                  </a:cubicBezTo>
                  <a:cubicBezTo>
                    <a:pt x="29805" y="2795"/>
                    <a:pt x="29753" y="2818"/>
                    <a:pt x="29717" y="2873"/>
                  </a:cubicBezTo>
                  <a:cubicBezTo>
                    <a:pt x="28861" y="4197"/>
                    <a:pt x="27897" y="4672"/>
                    <a:pt x="26931" y="4672"/>
                  </a:cubicBezTo>
                  <a:cubicBezTo>
                    <a:pt x="25016" y="4672"/>
                    <a:pt x="23087" y="2810"/>
                    <a:pt x="21944" y="1995"/>
                  </a:cubicBezTo>
                  <a:cubicBezTo>
                    <a:pt x="19677" y="1"/>
                    <a:pt x="17575" y="1413"/>
                    <a:pt x="16690" y="1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4149150" y="2742150"/>
              <a:ext cx="119450" cy="287400"/>
            </a:xfrm>
            <a:custGeom>
              <a:avLst/>
              <a:gdLst/>
              <a:ahLst/>
              <a:cxnLst/>
              <a:rect l="l" t="t" r="r" b="b"/>
              <a:pathLst>
                <a:path w="4778" h="11496" extrusionOk="0">
                  <a:moveTo>
                    <a:pt x="3627" y="0"/>
                  </a:moveTo>
                  <a:lnTo>
                    <a:pt x="1150" y="29"/>
                  </a:lnTo>
                  <a:cubicBezTo>
                    <a:pt x="806" y="306"/>
                    <a:pt x="408" y="451"/>
                    <a:pt x="0" y="535"/>
                  </a:cubicBezTo>
                  <a:cubicBezTo>
                    <a:pt x="583" y="741"/>
                    <a:pt x="1080" y="1146"/>
                    <a:pt x="1463" y="1736"/>
                  </a:cubicBezTo>
                  <a:cubicBezTo>
                    <a:pt x="1838" y="2313"/>
                    <a:pt x="2052" y="3009"/>
                    <a:pt x="2083" y="3748"/>
                  </a:cubicBezTo>
                  <a:cubicBezTo>
                    <a:pt x="2137" y="5059"/>
                    <a:pt x="2275" y="8431"/>
                    <a:pt x="2399" y="11496"/>
                  </a:cubicBezTo>
                  <a:lnTo>
                    <a:pt x="2717" y="3745"/>
                  </a:lnTo>
                  <a:cubicBezTo>
                    <a:pt x="2746" y="3009"/>
                    <a:pt x="2958" y="2315"/>
                    <a:pt x="3331" y="1738"/>
                  </a:cubicBezTo>
                  <a:cubicBezTo>
                    <a:pt x="3711" y="1152"/>
                    <a:pt x="4200" y="747"/>
                    <a:pt x="4777" y="539"/>
                  </a:cubicBezTo>
                  <a:cubicBezTo>
                    <a:pt x="4374" y="454"/>
                    <a:pt x="3973" y="300"/>
                    <a:pt x="3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4176950" y="2603175"/>
              <a:ext cx="64350" cy="99350"/>
            </a:xfrm>
            <a:custGeom>
              <a:avLst/>
              <a:gdLst/>
              <a:ahLst/>
              <a:cxnLst/>
              <a:rect l="l" t="t" r="r" b="b"/>
              <a:pathLst>
                <a:path w="2574" h="3974" extrusionOk="0">
                  <a:moveTo>
                    <a:pt x="1185" y="1"/>
                  </a:moveTo>
                  <a:cubicBezTo>
                    <a:pt x="1163" y="75"/>
                    <a:pt x="410" y="2174"/>
                    <a:pt x="376" y="2308"/>
                  </a:cubicBezTo>
                  <a:cubicBezTo>
                    <a:pt x="293" y="2540"/>
                    <a:pt x="621" y="3926"/>
                    <a:pt x="61" y="3972"/>
                  </a:cubicBezTo>
                  <a:lnTo>
                    <a:pt x="2513" y="3972"/>
                  </a:lnTo>
                  <a:cubicBezTo>
                    <a:pt x="1954" y="3926"/>
                    <a:pt x="2281" y="2540"/>
                    <a:pt x="2198" y="2308"/>
                  </a:cubicBezTo>
                  <a:cubicBezTo>
                    <a:pt x="2164" y="2174"/>
                    <a:pt x="1413" y="74"/>
                    <a:pt x="1389" y="1"/>
                  </a:cubicBezTo>
                  <a:close/>
                  <a:moveTo>
                    <a:pt x="1" y="3972"/>
                  </a:moveTo>
                  <a:cubicBezTo>
                    <a:pt x="11" y="3973"/>
                    <a:pt x="22" y="3973"/>
                    <a:pt x="32" y="3973"/>
                  </a:cubicBezTo>
                  <a:cubicBezTo>
                    <a:pt x="42" y="3973"/>
                    <a:pt x="52" y="3973"/>
                    <a:pt x="61" y="3972"/>
                  </a:cubicBezTo>
                  <a:close/>
                  <a:moveTo>
                    <a:pt x="2513" y="3972"/>
                  </a:moveTo>
                  <a:cubicBezTo>
                    <a:pt x="2523" y="3973"/>
                    <a:pt x="2533" y="3973"/>
                    <a:pt x="2543" y="3973"/>
                  </a:cubicBezTo>
                  <a:cubicBezTo>
                    <a:pt x="2553" y="3973"/>
                    <a:pt x="2563" y="3973"/>
                    <a:pt x="2573" y="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4166875" y="2702475"/>
              <a:ext cx="84725" cy="15700"/>
            </a:xfrm>
            <a:custGeom>
              <a:avLst/>
              <a:gdLst/>
              <a:ahLst/>
              <a:cxnLst/>
              <a:rect l="l" t="t" r="r" b="b"/>
              <a:pathLst>
                <a:path w="3389" h="628" extrusionOk="0">
                  <a:moveTo>
                    <a:pt x="2985" y="0"/>
                  </a:moveTo>
                  <a:cubicBezTo>
                    <a:pt x="2982" y="0"/>
                    <a:pt x="2979" y="0"/>
                    <a:pt x="2976" y="0"/>
                  </a:cubicBezTo>
                  <a:lnTo>
                    <a:pt x="404" y="0"/>
                  </a:lnTo>
                  <a:cubicBezTo>
                    <a:pt x="403" y="0"/>
                    <a:pt x="401" y="0"/>
                    <a:pt x="400" y="0"/>
                  </a:cubicBezTo>
                  <a:cubicBezTo>
                    <a:pt x="58" y="0"/>
                    <a:pt x="1" y="353"/>
                    <a:pt x="27" y="628"/>
                  </a:cubicBezTo>
                  <a:lnTo>
                    <a:pt x="3352" y="589"/>
                  </a:lnTo>
                  <a:cubicBezTo>
                    <a:pt x="3388" y="329"/>
                    <a:pt x="3298" y="0"/>
                    <a:pt x="2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782000" y="2832650"/>
              <a:ext cx="842050" cy="345750"/>
            </a:xfrm>
            <a:custGeom>
              <a:avLst/>
              <a:gdLst/>
              <a:ahLst/>
              <a:cxnLst/>
              <a:rect l="l" t="t" r="r" b="b"/>
              <a:pathLst>
                <a:path w="33682" h="13830" extrusionOk="0">
                  <a:moveTo>
                    <a:pt x="5470" y="0"/>
                  </a:moveTo>
                  <a:lnTo>
                    <a:pt x="10438" y="10723"/>
                  </a:lnTo>
                  <a:lnTo>
                    <a:pt x="502" y="10723"/>
                  </a:lnTo>
                  <a:lnTo>
                    <a:pt x="5470" y="0"/>
                  </a:lnTo>
                  <a:lnTo>
                    <a:pt x="5470" y="0"/>
                  </a:lnTo>
                  <a:lnTo>
                    <a:pt x="0" y="10723"/>
                  </a:lnTo>
                  <a:cubicBezTo>
                    <a:pt x="991" y="12793"/>
                    <a:pt x="3230" y="13829"/>
                    <a:pt x="5469" y="13829"/>
                  </a:cubicBezTo>
                  <a:cubicBezTo>
                    <a:pt x="7707" y="13829"/>
                    <a:pt x="9946" y="12794"/>
                    <a:pt x="10938" y="10723"/>
                  </a:cubicBezTo>
                  <a:lnTo>
                    <a:pt x="5470" y="0"/>
                  </a:lnTo>
                  <a:close/>
                  <a:moveTo>
                    <a:pt x="28212" y="0"/>
                  </a:moveTo>
                  <a:lnTo>
                    <a:pt x="22744" y="10723"/>
                  </a:lnTo>
                  <a:cubicBezTo>
                    <a:pt x="23735" y="12793"/>
                    <a:pt x="25974" y="13829"/>
                    <a:pt x="28213" y="13829"/>
                  </a:cubicBezTo>
                  <a:cubicBezTo>
                    <a:pt x="30451" y="13829"/>
                    <a:pt x="32690" y="12794"/>
                    <a:pt x="33682" y="10723"/>
                  </a:cubicBezTo>
                  <a:lnTo>
                    <a:pt x="28212" y="0"/>
                  </a:lnTo>
                  <a:lnTo>
                    <a:pt x="28212" y="0"/>
                  </a:lnTo>
                  <a:lnTo>
                    <a:pt x="33181" y="10723"/>
                  </a:lnTo>
                  <a:lnTo>
                    <a:pt x="23244" y="10723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905125" y="2837600"/>
              <a:ext cx="592450" cy="20525"/>
            </a:xfrm>
            <a:custGeom>
              <a:avLst/>
              <a:gdLst/>
              <a:ahLst/>
              <a:cxnLst/>
              <a:rect l="l" t="t" r="r" b="b"/>
              <a:pathLst>
                <a:path w="23698" h="821" extrusionOk="0">
                  <a:moveTo>
                    <a:pt x="545" y="1"/>
                  </a:moveTo>
                  <a:cubicBezTo>
                    <a:pt x="181" y="1"/>
                    <a:pt x="0" y="441"/>
                    <a:pt x="257" y="698"/>
                  </a:cubicBezTo>
                  <a:cubicBezTo>
                    <a:pt x="340" y="781"/>
                    <a:pt x="442" y="818"/>
                    <a:pt x="542" y="818"/>
                  </a:cubicBezTo>
                  <a:cubicBezTo>
                    <a:pt x="751" y="818"/>
                    <a:pt x="953" y="655"/>
                    <a:pt x="953" y="409"/>
                  </a:cubicBezTo>
                  <a:cubicBezTo>
                    <a:pt x="953" y="183"/>
                    <a:pt x="770" y="1"/>
                    <a:pt x="545" y="1"/>
                  </a:cubicBezTo>
                  <a:close/>
                  <a:moveTo>
                    <a:pt x="23287" y="1"/>
                  </a:moveTo>
                  <a:cubicBezTo>
                    <a:pt x="22924" y="1"/>
                    <a:pt x="22742" y="443"/>
                    <a:pt x="23000" y="700"/>
                  </a:cubicBezTo>
                  <a:cubicBezTo>
                    <a:pt x="23083" y="783"/>
                    <a:pt x="23185" y="820"/>
                    <a:pt x="23286" y="820"/>
                  </a:cubicBezTo>
                  <a:cubicBezTo>
                    <a:pt x="23496" y="820"/>
                    <a:pt x="23698" y="656"/>
                    <a:pt x="23697" y="409"/>
                  </a:cubicBezTo>
                  <a:cubicBezTo>
                    <a:pt x="23697" y="183"/>
                    <a:pt x="23514" y="1"/>
                    <a:pt x="23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34"/>
          <p:cNvSpPr/>
          <p:nvPr/>
        </p:nvSpPr>
        <p:spPr>
          <a:xfrm>
            <a:off x="7571258" y="1157183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7523633" y="1360664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34"/>
          <p:cNvGrpSpPr/>
          <p:nvPr/>
        </p:nvGrpSpPr>
        <p:grpSpPr>
          <a:xfrm>
            <a:off x="200846" y="3093711"/>
            <a:ext cx="1033760" cy="2055065"/>
            <a:chOff x="3722575" y="4640900"/>
            <a:chExt cx="420450" cy="835800"/>
          </a:xfrm>
        </p:grpSpPr>
        <p:sp>
          <p:nvSpPr>
            <p:cNvPr id="319" name="Google Shape;319;p34"/>
            <p:cNvSpPr/>
            <p:nvPr/>
          </p:nvSpPr>
          <p:spPr>
            <a:xfrm>
              <a:off x="3817525" y="4791700"/>
              <a:ext cx="230550" cy="550525"/>
            </a:xfrm>
            <a:custGeom>
              <a:avLst/>
              <a:gdLst/>
              <a:ahLst/>
              <a:cxnLst/>
              <a:rect l="l" t="t" r="r" b="b"/>
              <a:pathLst>
                <a:path w="9222" h="22021" extrusionOk="0">
                  <a:moveTo>
                    <a:pt x="0" y="0"/>
                  </a:moveTo>
                  <a:lnTo>
                    <a:pt x="0" y="22021"/>
                  </a:lnTo>
                  <a:lnTo>
                    <a:pt x="9222" y="22021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848150" y="4863125"/>
              <a:ext cx="169325" cy="407675"/>
            </a:xfrm>
            <a:custGeom>
              <a:avLst/>
              <a:gdLst/>
              <a:ahLst/>
              <a:cxnLst/>
              <a:rect l="l" t="t" r="r" b="b"/>
              <a:pathLst>
                <a:path w="6773" h="16307" extrusionOk="0">
                  <a:moveTo>
                    <a:pt x="6115" y="0"/>
                  </a:moveTo>
                  <a:lnTo>
                    <a:pt x="6115" y="0"/>
                  </a:lnTo>
                  <a:cubicBezTo>
                    <a:pt x="6476" y="0"/>
                    <a:pt x="6773" y="374"/>
                    <a:pt x="6773" y="833"/>
                  </a:cubicBezTo>
                  <a:lnTo>
                    <a:pt x="6773" y="15474"/>
                  </a:lnTo>
                  <a:cubicBezTo>
                    <a:pt x="6773" y="15933"/>
                    <a:pt x="6476" y="16306"/>
                    <a:pt x="6115" y="16306"/>
                  </a:cubicBezTo>
                  <a:lnTo>
                    <a:pt x="6115" y="16306"/>
                  </a:lnTo>
                  <a:cubicBezTo>
                    <a:pt x="5754" y="16306"/>
                    <a:pt x="5458" y="15933"/>
                    <a:pt x="5458" y="15474"/>
                  </a:cubicBezTo>
                  <a:lnTo>
                    <a:pt x="5458" y="833"/>
                  </a:lnTo>
                  <a:cubicBezTo>
                    <a:pt x="5458" y="374"/>
                    <a:pt x="5754" y="0"/>
                    <a:pt x="6115" y="0"/>
                  </a:cubicBezTo>
                  <a:close/>
                  <a:moveTo>
                    <a:pt x="2729" y="833"/>
                  </a:moveTo>
                  <a:lnTo>
                    <a:pt x="2729" y="15474"/>
                  </a:lnTo>
                  <a:cubicBezTo>
                    <a:pt x="2729" y="15933"/>
                    <a:pt x="3025" y="16306"/>
                    <a:pt x="3386" y="16306"/>
                  </a:cubicBezTo>
                  <a:lnTo>
                    <a:pt x="3386" y="16306"/>
                  </a:lnTo>
                  <a:cubicBezTo>
                    <a:pt x="3748" y="16306"/>
                    <a:pt x="4043" y="15933"/>
                    <a:pt x="4043" y="15474"/>
                  </a:cubicBezTo>
                  <a:lnTo>
                    <a:pt x="4043" y="833"/>
                  </a:lnTo>
                  <a:cubicBezTo>
                    <a:pt x="4043" y="374"/>
                    <a:pt x="3748" y="0"/>
                    <a:pt x="3386" y="0"/>
                  </a:cubicBezTo>
                  <a:lnTo>
                    <a:pt x="3386" y="0"/>
                  </a:lnTo>
                  <a:cubicBezTo>
                    <a:pt x="3025" y="0"/>
                    <a:pt x="2729" y="374"/>
                    <a:pt x="2729" y="833"/>
                  </a:cubicBezTo>
                  <a:close/>
                  <a:moveTo>
                    <a:pt x="1" y="833"/>
                  </a:moveTo>
                  <a:lnTo>
                    <a:pt x="1" y="15474"/>
                  </a:lnTo>
                  <a:cubicBezTo>
                    <a:pt x="1" y="15933"/>
                    <a:pt x="296" y="16306"/>
                    <a:pt x="658" y="16306"/>
                  </a:cubicBezTo>
                  <a:lnTo>
                    <a:pt x="658" y="16306"/>
                  </a:lnTo>
                  <a:cubicBezTo>
                    <a:pt x="1018" y="16306"/>
                    <a:pt x="1315" y="15933"/>
                    <a:pt x="1315" y="15474"/>
                  </a:cubicBezTo>
                  <a:lnTo>
                    <a:pt x="1315" y="833"/>
                  </a:lnTo>
                  <a:cubicBezTo>
                    <a:pt x="1315" y="374"/>
                    <a:pt x="1018" y="0"/>
                    <a:pt x="658" y="0"/>
                  </a:cubicBezTo>
                  <a:lnTo>
                    <a:pt x="658" y="0"/>
                  </a:lnTo>
                  <a:cubicBezTo>
                    <a:pt x="296" y="0"/>
                    <a:pt x="1" y="374"/>
                    <a:pt x="1" y="8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723475" y="4741400"/>
              <a:ext cx="418650" cy="89675"/>
            </a:xfrm>
            <a:custGeom>
              <a:avLst/>
              <a:gdLst/>
              <a:ahLst/>
              <a:cxnLst/>
              <a:rect l="l" t="t" r="r" b="b"/>
              <a:pathLst>
                <a:path w="16746" h="3587" extrusionOk="0">
                  <a:moveTo>
                    <a:pt x="3567" y="2012"/>
                  </a:moveTo>
                  <a:lnTo>
                    <a:pt x="13179" y="2012"/>
                  </a:lnTo>
                  <a:cubicBezTo>
                    <a:pt x="13285" y="2666"/>
                    <a:pt x="13755" y="3203"/>
                    <a:pt x="14390" y="3395"/>
                  </a:cubicBezTo>
                  <a:cubicBezTo>
                    <a:pt x="15023" y="3586"/>
                    <a:pt x="15712" y="3398"/>
                    <a:pt x="16163" y="2911"/>
                  </a:cubicBezTo>
                  <a:cubicBezTo>
                    <a:pt x="16612" y="2425"/>
                    <a:pt x="16746" y="1724"/>
                    <a:pt x="16505" y="1106"/>
                  </a:cubicBezTo>
                  <a:cubicBezTo>
                    <a:pt x="16265" y="489"/>
                    <a:pt x="15694" y="61"/>
                    <a:pt x="15034" y="7"/>
                  </a:cubicBezTo>
                  <a:cubicBezTo>
                    <a:pt x="14997" y="4"/>
                    <a:pt x="14961" y="1"/>
                    <a:pt x="14924" y="1"/>
                  </a:cubicBezTo>
                  <a:lnTo>
                    <a:pt x="1822" y="1"/>
                  </a:lnTo>
                  <a:cubicBezTo>
                    <a:pt x="1785" y="1"/>
                    <a:pt x="1749" y="4"/>
                    <a:pt x="1712" y="7"/>
                  </a:cubicBezTo>
                  <a:cubicBezTo>
                    <a:pt x="1052" y="61"/>
                    <a:pt x="481" y="489"/>
                    <a:pt x="241" y="1106"/>
                  </a:cubicBezTo>
                  <a:cubicBezTo>
                    <a:pt x="0" y="1724"/>
                    <a:pt x="134" y="2425"/>
                    <a:pt x="583" y="2911"/>
                  </a:cubicBezTo>
                  <a:cubicBezTo>
                    <a:pt x="1034" y="3398"/>
                    <a:pt x="1723" y="3585"/>
                    <a:pt x="2356" y="3393"/>
                  </a:cubicBezTo>
                  <a:cubicBezTo>
                    <a:pt x="2991" y="3202"/>
                    <a:pt x="3461" y="2666"/>
                    <a:pt x="3567" y="20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764350" y="5342200"/>
              <a:ext cx="336950" cy="44875"/>
            </a:xfrm>
            <a:custGeom>
              <a:avLst/>
              <a:gdLst/>
              <a:ahLst/>
              <a:cxnLst/>
              <a:rect l="l" t="t" r="r" b="b"/>
              <a:pathLst>
                <a:path w="13478" h="1795" extrusionOk="0">
                  <a:moveTo>
                    <a:pt x="896" y="1794"/>
                  </a:moveTo>
                  <a:lnTo>
                    <a:pt x="12580" y="1794"/>
                  </a:lnTo>
                  <a:cubicBezTo>
                    <a:pt x="13075" y="1793"/>
                    <a:pt x="13476" y="1392"/>
                    <a:pt x="13477" y="897"/>
                  </a:cubicBezTo>
                  <a:lnTo>
                    <a:pt x="13477" y="897"/>
                  </a:lnTo>
                  <a:cubicBezTo>
                    <a:pt x="13476" y="403"/>
                    <a:pt x="13075" y="2"/>
                    <a:pt x="12580" y="1"/>
                  </a:cubicBezTo>
                  <a:lnTo>
                    <a:pt x="896" y="1"/>
                  </a:lnTo>
                  <a:cubicBezTo>
                    <a:pt x="402" y="2"/>
                    <a:pt x="2" y="403"/>
                    <a:pt x="0" y="897"/>
                  </a:cubicBezTo>
                  <a:lnTo>
                    <a:pt x="0" y="897"/>
                  </a:lnTo>
                  <a:cubicBezTo>
                    <a:pt x="2" y="1392"/>
                    <a:pt x="402" y="1793"/>
                    <a:pt x="896" y="1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782000" y="4691150"/>
              <a:ext cx="301600" cy="50275"/>
            </a:xfrm>
            <a:custGeom>
              <a:avLst/>
              <a:gdLst/>
              <a:ahLst/>
              <a:cxnLst/>
              <a:rect l="l" t="t" r="r" b="b"/>
              <a:pathLst>
                <a:path w="12064" h="2011" extrusionOk="0">
                  <a:moveTo>
                    <a:pt x="1006" y="2011"/>
                  </a:moveTo>
                  <a:lnTo>
                    <a:pt x="11059" y="2011"/>
                  </a:lnTo>
                  <a:cubicBezTo>
                    <a:pt x="11613" y="2009"/>
                    <a:pt x="12062" y="1561"/>
                    <a:pt x="12064" y="1006"/>
                  </a:cubicBezTo>
                  <a:lnTo>
                    <a:pt x="12064" y="1006"/>
                  </a:lnTo>
                  <a:cubicBezTo>
                    <a:pt x="12062" y="451"/>
                    <a:pt x="11613" y="2"/>
                    <a:pt x="11059" y="1"/>
                  </a:cubicBezTo>
                  <a:lnTo>
                    <a:pt x="1006" y="1"/>
                  </a:lnTo>
                  <a:cubicBezTo>
                    <a:pt x="451" y="2"/>
                    <a:pt x="2" y="451"/>
                    <a:pt x="0" y="1006"/>
                  </a:cubicBezTo>
                  <a:lnTo>
                    <a:pt x="0" y="1006"/>
                  </a:lnTo>
                  <a:cubicBezTo>
                    <a:pt x="2" y="1561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807150" y="4640900"/>
              <a:ext cx="251300" cy="50275"/>
            </a:xfrm>
            <a:custGeom>
              <a:avLst/>
              <a:gdLst/>
              <a:ahLst/>
              <a:cxnLst/>
              <a:rect l="l" t="t" r="r" b="b"/>
              <a:pathLst>
                <a:path w="10052" h="2011" extrusionOk="0">
                  <a:moveTo>
                    <a:pt x="1006" y="2011"/>
                  </a:moveTo>
                  <a:lnTo>
                    <a:pt x="9048" y="2011"/>
                  </a:lnTo>
                  <a:cubicBezTo>
                    <a:pt x="9602" y="2009"/>
                    <a:pt x="10050" y="1560"/>
                    <a:pt x="10052" y="1005"/>
                  </a:cubicBezTo>
                  <a:lnTo>
                    <a:pt x="10052" y="1005"/>
                  </a:lnTo>
                  <a:cubicBezTo>
                    <a:pt x="10050" y="451"/>
                    <a:pt x="9602" y="2"/>
                    <a:pt x="9048" y="0"/>
                  </a:cubicBezTo>
                  <a:lnTo>
                    <a:pt x="1006" y="0"/>
                  </a:lnTo>
                  <a:cubicBezTo>
                    <a:pt x="451" y="2"/>
                    <a:pt x="2" y="451"/>
                    <a:pt x="0" y="1005"/>
                  </a:cubicBezTo>
                  <a:lnTo>
                    <a:pt x="0" y="1005"/>
                  </a:lnTo>
                  <a:cubicBezTo>
                    <a:pt x="2" y="1560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751175" y="4767400"/>
              <a:ext cx="361900" cy="36075"/>
            </a:xfrm>
            <a:custGeom>
              <a:avLst/>
              <a:gdLst/>
              <a:ahLst/>
              <a:cxnLst/>
              <a:rect l="l" t="t" r="r" b="b"/>
              <a:pathLst>
                <a:path w="14476" h="1443" extrusionOk="0">
                  <a:moveTo>
                    <a:pt x="748" y="0"/>
                  </a:moveTo>
                  <a:cubicBezTo>
                    <a:pt x="468" y="0"/>
                    <a:pt x="216" y="170"/>
                    <a:pt x="107" y="429"/>
                  </a:cubicBezTo>
                  <a:cubicBezTo>
                    <a:pt x="0" y="689"/>
                    <a:pt x="60" y="987"/>
                    <a:pt x="259" y="1184"/>
                  </a:cubicBezTo>
                  <a:cubicBezTo>
                    <a:pt x="456" y="1383"/>
                    <a:pt x="754" y="1442"/>
                    <a:pt x="1014" y="1336"/>
                  </a:cubicBezTo>
                  <a:cubicBezTo>
                    <a:pt x="1273" y="1227"/>
                    <a:pt x="1441" y="975"/>
                    <a:pt x="1441" y="695"/>
                  </a:cubicBezTo>
                  <a:cubicBezTo>
                    <a:pt x="1442" y="312"/>
                    <a:pt x="1131" y="0"/>
                    <a:pt x="748" y="0"/>
                  </a:cubicBezTo>
                  <a:close/>
                  <a:moveTo>
                    <a:pt x="13782" y="0"/>
                  </a:moveTo>
                  <a:cubicBezTo>
                    <a:pt x="13501" y="0"/>
                    <a:pt x="13249" y="170"/>
                    <a:pt x="13141" y="429"/>
                  </a:cubicBezTo>
                  <a:cubicBezTo>
                    <a:pt x="13034" y="687"/>
                    <a:pt x="13093" y="986"/>
                    <a:pt x="13292" y="1184"/>
                  </a:cubicBezTo>
                  <a:cubicBezTo>
                    <a:pt x="13490" y="1383"/>
                    <a:pt x="13788" y="1442"/>
                    <a:pt x="14047" y="1336"/>
                  </a:cubicBezTo>
                  <a:cubicBezTo>
                    <a:pt x="14307" y="1227"/>
                    <a:pt x="14476" y="975"/>
                    <a:pt x="14476" y="695"/>
                  </a:cubicBezTo>
                  <a:cubicBezTo>
                    <a:pt x="14476" y="312"/>
                    <a:pt x="14166" y="0"/>
                    <a:pt x="1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743450" y="5387050"/>
              <a:ext cx="378675" cy="44825"/>
            </a:xfrm>
            <a:custGeom>
              <a:avLst/>
              <a:gdLst/>
              <a:ahLst/>
              <a:cxnLst/>
              <a:rect l="l" t="t" r="r" b="b"/>
              <a:pathLst>
                <a:path w="15147" h="1793" extrusionOk="0">
                  <a:moveTo>
                    <a:pt x="897" y="0"/>
                  </a:moveTo>
                  <a:lnTo>
                    <a:pt x="14251" y="0"/>
                  </a:lnTo>
                  <a:cubicBezTo>
                    <a:pt x="14745" y="2"/>
                    <a:pt x="15145" y="402"/>
                    <a:pt x="15147" y="896"/>
                  </a:cubicBezTo>
                  <a:lnTo>
                    <a:pt x="15147" y="896"/>
                  </a:lnTo>
                  <a:cubicBezTo>
                    <a:pt x="15145" y="1390"/>
                    <a:pt x="14745" y="1791"/>
                    <a:pt x="14251" y="1792"/>
                  </a:cubicBezTo>
                  <a:lnTo>
                    <a:pt x="897" y="1792"/>
                  </a:lnTo>
                  <a:cubicBezTo>
                    <a:pt x="403" y="1791"/>
                    <a:pt x="2" y="1390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722575" y="5431850"/>
              <a:ext cx="420450" cy="44850"/>
            </a:xfrm>
            <a:custGeom>
              <a:avLst/>
              <a:gdLst/>
              <a:ahLst/>
              <a:cxnLst/>
              <a:rect l="l" t="t" r="r" b="b"/>
              <a:pathLst>
                <a:path w="16818" h="1794" extrusionOk="0">
                  <a:moveTo>
                    <a:pt x="898" y="0"/>
                  </a:moveTo>
                  <a:lnTo>
                    <a:pt x="15921" y="0"/>
                  </a:lnTo>
                  <a:cubicBezTo>
                    <a:pt x="16415" y="2"/>
                    <a:pt x="16816" y="402"/>
                    <a:pt x="16817" y="896"/>
                  </a:cubicBezTo>
                  <a:lnTo>
                    <a:pt x="16817" y="896"/>
                  </a:lnTo>
                  <a:cubicBezTo>
                    <a:pt x="16816" y="1392"/>
                    <a:pt x="16415" y="1792"/>
                    <a:pt x="15921" y="1794"/>
                  </a:cubicBezTo>
                  <a:lnTo>
                    <a:pt x="898" y="1794"/>
                  </a:lnTo>
                  <a:cubicBezTo>
                    <a:pt x="403" y="1792"/>
                    <a:pt x="2" y="1392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EBD5D9-91E7-48DC-94D1-6875345A9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4"/>
    </mc:Choice>
    <mc:Fallback xmlns="">
      <p:transition spd="slow" advTm="8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Architecture</a:t>
            </a:r>
            <a:endParaRPr dirty="0"/>
          </a:p>
        </p:txBody>
      </p:sp>
      <p:sp>
        <p:nvSpPr>
          <p:cNvPr id="1051" name="Google Shape;1051;p63"/>
          <p:cNvSpPr/>
          <p:nvPr/>
        </p:nvSpPr>
        <p:spPr>
          <a:xfrm rot="9910484">
            <a:off x="1008371" y="4029048"/>
            <a:ext cx="588183" cy="442122"/>
          </a:xfrm>
          <a:custGeom>
            <a:avLst/>
            <a:gdLst/>
            <a:ahLst/>
            <a:cxnLst/>
            <a:rect l="l" t="t" r="r" b="b"/>
            <a:pathLst>
              <a:path w="14520" h="10913" extrusionOk="0">
                <a:moveTo>
                  <a:pt x="6224" y="0"/>
                </a:moveTo>
                <a:cubicBezTo>
                  <a:pt x="6173" y="0"/>
                  <a:pt x="6123" y="1"/>
                  <a:pt x="6072" y="2"/>
                </a:cubicBezTo>
                <a:cubicBezTo>
                  <a:pt x="4504" y="35"/>
                  <a:pt x="2954" y="555"/>
                  <a:pt x="1677" y="1463"/>
                </a:cubicBezTo>
                <a:cubicBezTo>
                  <a:pt x="502" y="2298"/>
                  <a:pt x="1" y="4116"/>
                  <a:pt x="294" y="5503"/>
                </a:cubicBezTo>
                <a:cubicBezTo>
                  <a:pt x="550" y="6704"/>
                  <a:pt x="1303" y="7798"/>
                  <a:pt x="2328" y="8474"/>
                </a:cubicBezTo>
                <a:cubicBezTo>
                  <a:pt x="3150" y="9015"/>
                  <a:pt x="4017" y="9178"/>
                  <a:pt x="4909" y="9178"/>
                </a:cubicBezTo>
                <a:cubicBezTo>
                  <a:pt x="5745" y="9178"/>
                  <a:pt x="6602" y="9035"/>
                  <a:pt x="7461" y="8928"/>
                </a:cubicBezTo>
                <a:cubicBezTo>
                  <a:pt x="7831" y="8882"/>
                  <a:pt x="8215" y="8852"/>
                  <a:pt x="8597" y="8852"/>
                </a:cubicBezTo>
                <a:cubicBezTo>
                  <a:pt x="9664" y="8852"/>
                  <a:pt x="10721" y="9084"/>
                  <a:pt x="11440" y="9836"/>
                </a:cubicBezTo>
                <a:cubicBezTo>
                  <a:pt x="11858" y="10273"/>
                  <a:pt x="12221" y="10908"/>
                  <a:pt x="12827" y="10913"/>
                </a:cubicBezTo>
                <a:cubicBezTo>
                  <a:pt x="12829" y="10913"/>
                  <a:pt x="12832" y="10913"/>
                  <a:pt x="12835" y="10913"/>
                </a:cubicBezTo>
                <a:cubicBezTo>
                  <a:pt x="13421" y="10913"/>
                  <a:pt x="13805" y="10297"/>
                  <a:pt x="13994" y="9741"/>
                </a:cubicBezTo>
                <a:cubicBezTo>
                  <a:pt x="14519" y="8201"/>
                  <a:pt x="14482" y="6477"/>
                  <a:pt x="13890" y="4963"/>
                </a:cubicBezTo>
                <a:cubicBezTo>
                  <a:pt x="12738" y="2018"/>
                  <a:pt x="9344" y="0"/>
                  <a:pt x="62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63"/>
          <p:cNvSpPr/>
          <p:nvPr/>
        </p:nvSpPr>
        <p:spPr>
          <a:xfrm rot="5400000">
            <a:off x="7672688" y="52914"/>
            <a:ext cx="102300" cy="1228323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63"/>
          <p:cNvSpPr/>
          <p:nvPr/>
        </p:nvSpPr>
        <p:spPr>
          <a:xfrm rot="5400000">
            <a:off x="7672688" y="3831564"/>
            <a:ext cx="102300" cy="1228323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42C9953C-621B-C904-050B-BB322A5E5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087" y="1098817"/>
            <a:ext cx="4155825" cy="383115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1C0F19-2AD2-42C3-8DED-09FC76E35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4"/>
    </mc:Choice>
    <mc:Fallback xmlns="">
      <p:transition spd="slow" advTm="16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>
          <a:extLst>
            <a:ext uri="{FF2B5EF4-FFF2-40B4-BE49-F238E27FC236}">
              <a16:creationId xmlns:a16="http://schemas.microsoft.com/office/drawing/2014/main" id="{7CA0E898-21BB-FE18-0BDB-B4A309AFD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>
            <a:extLst>
              <a:ext uri="{FF2B5EF4-FFF2-40B4-BE49-F238E27FC236}">
                <a16:creationId xmlns:a16="http://schemas.microsoft.com/office/drawing/2014/main" id="{B8C23E5B-8424-2F0D-0CB4-7A3943C1C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450" y="1397500"/>
            <a:ext cx="5855100" cy="20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 sz="3600" dirty="0"/>
            </a:br>
            <a:br>
              <a:rPr lang="en" sz="3600" dirty="0"/>
            </a:br>
            <a:r>
              <a:rPr lang="en" sz="3600" dirty="0"/>
              <a:t>Data Processing</a:t>
            </a:r>
            <a:br>
              <a:rPr lang="en" sz="3600" dirty="0"/>
            </a:br>
            <a:r>
              <a:rPr lang="en" sz="3600" dirty="0"/>
              <a:t>&amp;</a:t>
            </a:r>
            <a:br>
              <a:rPr lang="en" sz="3600" dirty="0"/>
            </a:br>
            <a:r>
              <a:rPr lang="en-US" sz="3600" b="1" dirty="0"/>
              <a:t>Embedding</a:t>
            </a:r>
            <a:br>
              <a:rPr lang="en-US" sz="3600" b="1" dirty="0"/>
            </a:br>
            <a:endParaRPr sz="3600" dirty="0"/>
          </a:p>
        </p:txBody>
      </p:sp>
      <p:grpSp>
        <p:nvGrpSpPr>
          <p:cNvPr id="490" name="Google Shape;490;p44">
            <a:extLst>
              <a:ext uri="{FF2B5EF4-FFF2-40B4-BE49-F238E27FC236}">
                <a16:creationId xmlns:a16="http://schemas.microsoft.com/office/drawing/2014/main" id="{BD59D699-1D39-C68B-5BB5-48CDE6355FDC}"/>
              </a:ext>
            </a:extLst>
          </p:cNvPr>
          <p:cNvGrpSpPr/>
          <p:nvPr/>
        </p:nvGrpSpPr>
        <p:grpSpPr>
          <a:xfrm flipH="1">
            <a:off x="768868" y="2732849"/>
            <a:ext cx="2644798" cy="1998796"/>
            <a:chOff x="4131950" y="3789025"/>
            <a:chExt cx="961500" cy="726650"/>
          </a:xfrm>
        </p:grpSpPr>
        <p:sp>
          <p:nvSpPr>
            <p:cNvPr id="491" name="Google Shape;491;p44">
              <a:extLst>
                <a:ext uri="{FF2B5EF4-FFF2-40B4-BE49-F238E27FC236}">
                  <a16:creationId xmlns:a16="http://schemas.microsoft.com/office/drawing/2014/main" id="{897F6284-4253-3C7E-5DF0-4C14CB218D30}"/>
                </a:ext>
              </a:extLst>
            </p:cNvPr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>
              <a:extLst>
                <a:ext uri="{FF2B5EF4-FFF2-40B4-BE49-F238E27FC236}">
                  <a16:creationId xmlns:a16="http://schemas.microsoft.com/office/drawing/2014/main" id="{22FCA43F-E21D-2014-C4FF-06B09DDBED03}"/>
                </a:ext>
              </a:extLst>
            </p:cNvPr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>
              <a:extLst>
                <a:ext uri="{FF2B5EF4-FFF2-40B4-BE49-F238E27FC236}">
                  <a16:creationId xmlns:a16="http://schemas.microsoft.com/office/drawing/2014/main" id="{DFD3F97D-A24C-91D7-E679-11C0BB8195F8}"/>
                </a:ext>
              </a:extLst>
            </p:cNvPr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>
              <a:extLst>
                <a:ext uri="{FF2B5EF4-FFF2-40B4-BE49-F238E27FC236}">
                  <a16:creationId xmlns:a16="http://schemas.microsoft.com/office/drawing/2014/main" id="{9466A0CB-08C2-43FB-25D6-FF2FA53154E0}"/>
                </a:ext>
              </a:extLst>
            </p:cNvPr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>
              <a:extLst>
                <a:ext uri="{FF2B5EF4-FFF2-40B4-BE49-F238E27FC236}">
                  <a16:creationId xmlns:a16="http://schemas.microsoft.com/office/drawing/2014/main" id="{43BFF602-F7E7-AD11-4B33-9535E3798A50}"/>
                </a:ext>
              </a:extLst>
            </p:cNvPr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>
              <a:extLst>
                <a:ext uri="{FF2B5EF4-FFF2-40B4-BE49-F238E27FC236}">
                  <a16:creationId xmlns:a16="http://schemas.microsoft.com/office/drawing/2014/main" id="{CC6BE624-061B-1507-68D7-DCF299732B0B}"/>
                </a:ext>
              </a:extLst>
            </p:cNvPr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>
              <a:extLst>
                <a:ext uri="{FF2B5EF4-FFF2-40B4-BE49-F238E27FC236}">
                  <a16:creationId xmlns:a16="http://schemas.microsoft.com/office/drawing/2014/main" id="{6E8CC7C1-7248-3473-989E-650049A03F62}"/>
                </a:ext>
              </a:extLst>
            </p:cNvPr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>
              <a:extLst>
                <a:ext uri="{FF2B5EF4-FFF2-40B4-BE49-F238E27FC236}">
                  <a16:creationId xmlns:a16="http://schemas.microsoft.com/office/drawing/2014/main" id="{53CB1246-6B78-762C-3080-9B21CF42200C}"/>
                </a:ext>
              </a:extLst>
            </p:cNvPr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F3AFE9-4BD9-4628-8938-932A85B15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7"/>
    </mc:Choice>
    <mc:Fallback xmlns="">
      <p:transition spd="slow" advTm="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 txBox="1">
            <a:spLocks noGrp="1"/>
          </p:cNvSpPr>
          <p:nvPr>
            <p:ph type="title"/>
          </p:nvPr>
        </p:nvSpPr>
        <p:spPr>
          <a:xfrm>
            <a:off x="820739" y="491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 Processing &amp; Embedding</a:t>
            </a:r>
            <a:br>
              <a:rPr lang="en-US" b="1" dirty="0"/>
            </a:br>
            <a:endParaRPr dirty="0"/>
          </a:p>
        </p:txBody>
      </p:sp>
      <p:sp>
        <p:nvSpPr>
          <p:cNvPr id="546" name="Google Shape;546;p46"/>
          <p:cNvSpPr txBox="1">
            <a:spLocks noGrp="1"/>
          </p:cNvSpPr>
          <p:nvPr>
            <p:ph type="subTitle" idx="1"/>
          </p:nvPr>
        </p:nvSpPr>
        <p:spPr>
          <a:xfrm>
            <a:off x="1007110" y="1565625"/>
            <a:ext cx="712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Extracts text and metadata (title, year, act number, URL ID) from PDFs like Constitution </a:t>
            </a:r>
          </a:p>
          <a:p>
            <a:r>
              <a:rPr lang="en-US" dirty="0">
                <a:solidFill>
                  <a:schemeClr val="tx2"/>
                </a:solidFill>
              </a:rPr>
              <a:t>and Penal Code using </a:t>
            </a:r>
            <a:r>
              <a:rPr lang="en-US" b="1" dirty="0" err="1">
                <a:solidFill>
                  <a:schemeClr val="tx2"/>
                </a:solidFill>
              </a:rPr>
              <a:t>PDFPlumber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 err="1">
                <a:solidFill>
                  <a:schemeClr val="tx2"/>
                </a:solidFill>
              </a:rPr>
              <a:t>LangChain</a:t>
            </a:r>
            <a:r>
              <a:rPr lang="en-US" b="1" dirty="0">
                <a:solidFill>
                  <a:schemeClr val="tx2"/>
                </a:solidFill>
              </a:rPr>
              <a:t> (</a:t>
            </a:r>
            <a:r>
              <a:rPr lang="en-US" b="1" dirty="0" err="1">
                <a:solidFill>
                  <a:schemeClr val="tx2"/>
                </a:solidFill>
              </a:rPr>
              <a:t>DirectoryLoader</a:t>
            </a:r>
            <a:r>
              <a:rPr lang="en-US" b="1" dirty="0">
                <a:solidFill>
                  <a:schemeClr val="tx2"/>
                </a:solidFill>
              </a:rPr>
              <a:t>)</a:t>
            </a:r>
            <a:r>
              <a:rPr lang="en-US" dirty="0">
                <a:solidFill>
                  <a:schemeClr val="tx2"/>
                </a:solidFill>
              </a:rPr>
              <a:t>, and </a:t>
            </a:r>
            <a:r>
              <a:rPr lang="en-US" b="1" dirty="0">
                <a:solidFill>
                  <a:schemeClr val="tx2"/>
                </a:solidFill>
              </a:rPr>
              <a:t>regex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547" name="Google Shape;547;p46"/>
          <p:cNvSpPr txBox="1">
            <a:spLocks noGrp="1"/>
          </p:cNvSpPr>
          <p:nvPr>
            <p:ph type="subTitle" idx="2"/>
          </p:nvPr>
        </p:nvSpPr>
        <p:spPr>
          <a:xfrm>
            <a:off x="1007110" y="27311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Removes artifacts (e.g., stray numbers, extra spaces) and standardizes terms using </a:t>
            </a:r>
          </a:p>
          <a:p>
            <a:r>
              <a:rPr lang="en-US" b="1" dirty="0"/>
              <a:t>regex</a:t>
            </a:r>
            <a:r>
              <a:rPr lang="en-US" dirty="0"/>
              <a:t>.</a:t>
            </a:r>
          </a:p>
        </p:txBody>
      </p:sp>
      <p:sp>
        <p:nvSpPr>
          <p:cNvPr id="548" name="Google Shape;548;p46"/>
          <p:cNvSpPr txBox="1">
            <a:spLocks noGrp="1"/>
          </p:cNvSpPr>
          <p:nvPr>
            <p:ph type="subTitle" idx="3"/>
          </p:nvPr>
        </p:nvSpPr>
        <p:spPr>
          <a:xfrm>
            <a:off x="1007110" y="38516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Splits documents into chunks (size 80, overlap 40) with section/article detection using </a:t>
            </a:r>
          </a:p>
          <a:p>
            <a:r>
              <a:rPr lang="en-US" b="1" dirty="0" err="1"/>
              <a:t>LangChain</a:t>
            </a:r>
            <a:r>
              <a:rPr lang="en-US" b="1" dirty="0"/>
              <a:t> (</a:t>
            </a:r>
            <a:r>
              <a:rPr lang="en-US" b="1" dirty="0" err="1"/>
              <a:t>RecursiveCharacterTextSplitter</a:t>
            </a:r>
            <a:r>
              <a:rPr lang="en-US" b="1" dirty="0"/>
              <a:t>)</a:t>
            </a:r>
            <a:r>
              <a:rPr lang="en-US" dirty="0"/>
              <a:t> and </a:t>
            </a:r>
            <a:r>
              <a:rPr lang="en-US" b="1" dirty="0"/>
              <a:t>regex</a:t>
            </a:r>
            <a:r>
              <a:rPr lang="en-US" dirty="0"/>
              <a:t>.</a:t>
            </a:r>
          </a:p>
        </p:txBody>
      </p:sp>
      <p:sp>
        <p:nvSpPr>
          <p:cNvPr id="549" name="Google Shape;549;p46"/>
          <p:cNvSpPr txBox="1">
            <a:spLocks noGrp="1"/>
          </p:cNvSpPr>
          <p:nvPr>
            <p:ph type="subTitle" idx="4"/>
          </p:nvPr>
        </p:nvSpPr>
        <p:spPr>
          <a:xfrm>
            <a:off x="1007100" y="13298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PDF Loading:</a:t>
            </a:r>
          </a:p>
        </p:txBody>
      </p:sp>
      <p:sp>
        <p:nvSpPr>
          <p:cNvPr id="550" name="Google Shape;550;p46"/>
          <p:cNvSpPr txBox="1">
            <a:spLocks noGrp="1"/>
          </p:cNvSpPr>
          <p:nvPr>
            <p:ph type="subTitle" idx="5"/>
          </p:nvPr>
        </p:nvSpPr>
        <p:spPr>
          <a:xfrm>
            <a:off x="1007100" y="24503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OCR Noise Cleaning:</a:t>
            </a:r>
          </a:p>
        </p:txBody>
      </p:sp>
      <p:sp>
        <p:nvSpPr>
          <p:cNvPr id="551" name="Google Shape;551;p46"/>
          <p:cNvSpPr txBox="1">
            <a:spLocks noGrp="1"/>
          </p:cNvSpPr>
          <p:nvPr>
            <p:ph type="subTitle" idx="6"/>
          </p:nvPr>
        </p:nvSpPr>
        <p:spPr>
          <a:xfrm>
            <a:off x="1007100" y="35709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Smart Chunking</a:t>
            </a:r>
          </a:p>
        </p:txBody>
      </p:sp>
      <p:sp>
        <p:nvSpPr>
          <p:cNvPr id="552" name="Google Shape;552;p46"/>
          <p:cNvSpPr/>
          <p:nvPr/>
        </p:nvSpPr>
        <p:spPr>
          <a:xfrm>
            <a:off x="7307020" y="123470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177220" y="169609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12614F-D94D-4CF6-8EAD-ED43F8102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5"/>
    </mc:Choice>
    <mc:Fallback xmlns="">
      <p:transition spd="slow" advTm="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>
          <a:extLst>
            <a:ext uri="{FF2B5EF4-FFF2-40B4-BE49-F238E27FC236}">
              <a16:creationId xmlns:a16="http://schemas.microsoft.com/office/drawing/2014/main" id="{5897A872-417D-CD36-E75B-E59B096D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>
            <a:extLst>
              <a:ext uri="{FF2B5EF4-FFF2-40B4-BE49-F238E27FC236}">
                <a16:creationId xmlns:a16="http://schemas.microsoft.com/office/drawing/2014/main" id="{47C5C711-8E85-A7CF-6112-DDE0C83DF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739" y="491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Data Processing &amp; Embedding</a:t>
            </a:r>
            <a:br>
              <a:rPr lang="en-US" b="1" dirty="0"/>
            </a:br>
            <a:endParaRPr dirty="0"/>
          </a:p>
        </p:txBody>
      </p:sp>
      <p:sp>
        <p:nvSpPr>
          <p:cNvPr id="546" name="Google Shape;546;p46">
            <a:extLst>
              <a:ext uri="{FF2B5EF4-FFF2-40B4-BE49-F238E27FC236}">
                <a16:creationId xmlns:a16="http://schemas.microsoft.com/office/drawing/2014/main" id="{07F56573-242D-CED2-F12C-7EC28655C5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4558" y="1671525"/>
            <a:ext cx="712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</a:t>
            </a:r>
            <a:r>
              <a:rPr lang="en-US" dirty="0"/>
              <a:t>verts chunks to embeddings with </a:t>
            </a:r>
            <a:r>
              <a:rPr lang="en-US" b="1" dirty="0" err="1"/>
              <a:t>SentenceTransformers</a:t>
            </a:r>
            <a:r>
              <a:rPr lang="en-US" b="1" dirty="0"/>
              <a:t> (all-mpnet-base-v2)</a:t>
            </a:r>
            <a:r>
              <a:rPr lang="en-US" dirty="0"/>
              <a:t>.</a:t>
            </a:r>
          </a:p>
        </p:txBody>
      </p:sp>
      <p:sp>
        <p:nvSpPr>
          <p:cNvPr id="547" name="Google Shape;547;p46">
            <a:extLst>
              <a:ext uri="{FF2B5EF4-FFF2-40B4-BE49-F238E27FC236}">
                <a16:creationId xmlns:a16="http://schemas.microsoft.com/office/drawing/2014/main" id="{F94C9EF8-D5C2-DC49-DDB8-EF0D14FC47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07110" y="27311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Stores embeddings in </a:t>
            </a:r>
            <a:r>
              <a:rPr lang="en-US" b="1" dirty="0"/>
              <a:t>FAISS</a:t>
            </a:r>
            <a:r>
              <a:rPr lang="en-US" dirty="0"/>
              <a:t> database for efficient similarity search.</a:t>
            </a:r>
          </a:p>
        </p:txBody>
      </p:sp>
      <p:sp>
        <p:nvSpPr>
          <p:cNvPr id="548" name="Google Shape;548;p46">
            <a:extLst>
              <a:ext uri="{FF2B5EF4-FFF2-40B4-BE49-F238E27FC236}">
                <a16:creationId xmlns:a16="http://schemas.microsoft.com/office/drawing/2014/main" id="{8B0DB905-E8DB-529E-6B97-FACC17E2CA3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07110" y="38516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Saves PDFs in "data/" folder and FAISS database in "</a:t>
            </a:r>
            <a:r>
              <a:rPr lang="en-US" dirty="0" err="1"/>
              <a:t>vectorstore</a:t>
            </a:r>
            <a:r>
              <a:rPr lang="en-US" dirty="0"/>
              <a:t>/</a:t>
            </a:r>
            <a:r>
              <a:rPr lang="en-US" dirty="0" err="1"/>
              <a:t>db_faiss</a:t>
            </a:r>
            <a:r>
              <a:rPr lang="en-US" dirty="0"/>
              <a:t>" using </a:t>
            </a:r>
          </a:p>
          <a:p>
            <a:r>
              <a:rPr lang="en-US" b="1" dirty="0" err="1"/>
              <a:t>os</a:t>
            </a:r>
            <a:r>
              <a:rPr lang="en-US" b="1" dirty="0"/>
              <a:t>/</a:t>
            </a:r>
            <a:r>
              <a:rPr lang="en-US" b="1" dirty="0" err="1"/>
              <a:t>pathlib</a:t>
            </a:r>
            <a:r>
              <a:rPr lang="en-US" dirty="0"/>
              <a:t>.</a:t>
            </a:r>
          </a:p>
        </p:txBody>
      </p:sp>
      <p:sp>
        <p:nvSpPr>
          <p:cNvPr id="549" name="Google Shape;549;p46">
            <a:extLst>
              <a:ext uri="{FF2B5EF4-FFF2-40B4-BE49-F238E27FC236}">
                <a16:creationId xmlns:a16="http://schemas.microsoft.com/office/drawing/2014/main" id="{47052407-613B-4B79-20F8-811291D985B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07100" y="13298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Embedding Generation:</a:t>
            </a:r>
          </a:p>
        </p:txBody>
      </p:sp>
      <p:sp>
        <p:nvSpPr>
          <p:cNvPr id="550" name="Google Shape;550;p46">
            <a:extLst>
              <a:ext uri="{FF2B5EF4-FFF2-40B4-BE49-F238E27FC236}">
                <a16:creationId xmlns:a16="http://schemas.microsoft.com/office/drawing/2014/main" id="{28876EFB-7176-A6DE-5808-371DE47A0CA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007100" y="24503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Vector Store Creation:</a:t>
            </a:r>
          </a:p>
        </p:txBody>
      </p:sp>
      <p:sp>
        <p:nvSpPr>
          <p:cNvPr id="551" name="Google Shape;551;p46">
            <a:extLst>
              <a:ext uri="{FF2B5EF4-FFF2-40B4-BE49-F238E27FC236}">
                <a16:creationId xmlns:a16="http://schemas.microsoft.com/office/drawing/2014/main" id="{CD6BF550-6806-3A68-ADDC-47574B03772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007100" y="35709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Storage Management:</a:t>
            </a:r>
          </a:p>
        </p:txBody>
      </p:sp>
      <p:sp>
        <p:nvSpPr>
          <p:cNvPr id="552" name="Google Shape;552;p46">
            <a:extLst>
              <a:ext uri="{FF2B5EF4-FFF2-40B4-BE49-F238E27FC236}">
                <a16:creationId xmlns:a16="http://schemas.microsoft.com/office/drawing/2014/main" id="{B16706BE-2E2D-85DF-A573-0EBFF11276CE}"/>
              </a:ext>
            </a:extLst>
          </p:cNvPr>
          <p:cNvSpPr/>
          <p:nvPr/>
        </p:nvSpPr>
        <p:spPr>
          <a:xfrm>
            <a:off x="7307020" y="123470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">
            <a:extLst>
              <a:ext uri="{FF2B5EF4-FFF2-40B4-BE49-F238E27FC236}">
                <a16:creationId xmlns:a16="http://schemas.microsoft.com/office/drawing/2014/main" id="{4E47987E-320E-CDAC-E791-64268F001B81}"/>
              </a:ext>
            </a:extLst>
          </p:cNvPr>
          <p:cNvSpPr/>
          <p:nvPr/>
        </p:nvSpPr>
        <p:spPr>
          <a:xfrm>
            <a:off x="177220" y="169609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5370FC-0BD8-4E60-8555-81B3F4AE8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5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7"/>
    </mc:Choice>
    <mc:Fallback xmlns="">
      <p:transition spd="slow" advTm="2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>
          <a:extLst>
            <a:ext uri="{FF2B5EF4-FFF2-40B4-BE49-F238E27FC236}">
              <a16:creationId xmlns:a16="http://schemas.microsoft.com/office/drawing/2014/main" id="{D4106F17-DDAA-1BDC-BAE4-33482686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>
            <a:extLst>
              <a:ext uri="{FF2B5EF4-FFF2-40B4-BE49-F238E27FC236}">
                <a16:creationId xmlns:a16="http://schemas.microsoft.com/office/drawing/2014/main" id="{53D54A0A-999F-49B7-F8F2-8AB0DED11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450" y="1397500"/>
            <a:ext cx="5855100" cy="20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 sz="3600" dirty="0"/>
            </a:br>
            <a:br>
              <a:rPr lang="en" sz="3600" dirty="0"/>
            </a:br>
            <a:r>
              <a:rPr lang="en-US" sz="3600" b="1" dirty="0"/>
              <a:t>Answer Generation Process</a:t>
            </a:r>
            <a:br>
              <a:rPr lang="en-US" sz="3600" b="1" dirty="0"/>
            </a:br>
            <a:br>
              <a:rPr lang="en-US" sz="3600" b="1" dirty="0"/>
            </a:br>
            <a:endParaRPr sz="3600" dirty="0"/>
          </a:p>
        </p:txBody>
      </p:sp>
      <p:grpSp>
        <p:nvGrpSpPr>
          <p:cNvPr id="490" name="Google Shape;490;p44">
            <a:extLst>
              <a:ext uri="{FF2B5EF4-FFF2-40B4-BE49-F238E27FC236}">
                <a16:creationId xmlns:a16="http://schemas.microsoft.com/office/drawing/2014/main" id="{53595F0C-CB3A-3DD7-8D37-C4034C707E91}"/>
              </a:ext>
            </a:extLst>
          </p:cNvPr>
          <p:cNvGrpSpPr/>
          <p:nvPr/>
        </p:nvGrpSpPr>
        <p:grpSpPr>
          <a:xfrm flipH="1">
            <a:off x="768868" y="2732849"/>
            <a:ext cx="2644798" cy="1998796"/>
            <a:chOff x="4131950" y="3789025"/>
            <a:chExt cx="961500" cy="726650"/>
          </a:xfrm>
        </p:grpSpPr>
        <p:sp>
          <p:nvSpPr>
            <p:cNvPr id="491" name="Google Shape;491;p44">
              <a:extLst>
                <a:ext uri="{FF2B5EF4-FFF2-40B4-BE49-F238E27FC236}">
                  <a16:creationId xmlns:a16="http://schemas.microsoft.com/office/drawing/2014/main" id="{BC641EA4-4040-6C25-35A8-7788C48090A1}"/>
                </a:ext>
              </a:extLst>
            </p:cNvPr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>
              <a:extLst>
                <a:ext uri="{FF2B5EF4-FFF2-40B4-BE49-F238E27FC236}">
                  <a16:creationId xmlns:a16="http://schemas.microsoft.com/office/drawing/2014/main" id="{4ECB36A5-F15E-B8CD-5DD4-611BF600B31F}"/>
                </a:ext>
              </a:extLst>
            </p:cNvPr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>
              <a:extLst>
                <a:ext uri="{FF2B5EF4-FFF2-40B4-BE49-F238E27FC236}">
                  <a16:creationId xmlns:a16="http://schemas.microsoft.com/office/drawing/2014/main" id="{2893DE33-1708-F56F-3675-914780A0CE89}"/>
                </a:ext>
              </a:extLst>
            </p:cNvPr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>
              <a:extLst>
                <a:ext uri="{FF2B5EF4-FFF2-40B4-BE49-F238E27FC236}">
                  <a16:creationId xmlns:a16="http://schemas.microsoft.com/office/drawing/2014/main" id="{384548B8-CF61-2BCF-5618-49900E6EFDD3}"/>
                </a:ext>
              </a:extLst>
            </p:cNvPr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>
              <a:extLst>
                <a:ext uri="{FF2B5EF4-FFF2-40B4-BE49-F238E27FC236}">
                  <a16:creationId xmlns:a16="http://schemas.microsoft.com/office/drawing/2014/main" id="{446B06C0-7BF1-D9CD-2542-976A67029810}"/>
                </a:ext>
              </a:extLst>
            </p:cNvPr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>
              <a:extLst>
                <a:ext uri="{FF2B5EF4-FFF2-40B4-BE49-F238E27FC236}">
                  <a16:creationId xmlns:a16="http://schemas.microsoft.com/office/drawing/2014/main" id="{0D0DE905-A7C1-2098-C096-022AAC028D0A}"/>
                </a:ext>
              </a:extLst>
            </p:cNvPr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>
              <a:extLst>
                <a:ext uri="{FF2B5EF4-FFF2-40B4-BE49-F238E27FC236}">
                  <a16:creationId xmlns:a16="http://schemas.microsoft.com/office/drawing/2014/main" id="{ED5CC034-AEC6-02E3-AFBF-562BC895F35C}"/>
                </a:ext>
              </a:extLst>
            </p:cNvPr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>
              <a:extLst>
                <a:ext uri="{FF2B5EF4-FFF2-40B4-BE49-F238E27FC236}">
                  <a16:creationId xmlns:a16="http://schemas.microsoft.com/office/drawing/2014/main" id="{9438E623-DF8E-FC5C-94EE-6D748B5B1D4F}"/>
                </a:ext>
              </a:extLst>
            </p:cNvPr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E54A67-DBE4-41C1-8926-70C97CB74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"/>
    </mc:Choice>
    <mc:Fallback xmlns="">
      <p:transition spd="slow" advTm="1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>
          <a:extLst>
            <a:ext uri="{FF2B5EF4-FFF2-40B4-BE49-F238E27FC236}">
              <a16:creationId xmlns:a16="http://schemas.microsoft.com/office/drawing/2014/main" id="{71C31C07-EA0F-AC5A-56B6-8BD787E9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>
            <a:extLst>
              <a:ext uri="{FF2B5EF4-FFF2-40B4-BE49-F238E27FC236}">
                <a16:creationId xmlns:a16="http://schemas.microsoft.com/office/drawing/2014/main" id="{C18C4BA7-40AE-07FD-AFD3-149D34977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739" y="491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Answer Generation Process</a:t>
            </a:r>
            <a:br>
              <a:rPr lang="en-US" b="1" dirty="0"/>
            </a:br>
            <a:endParaRPr dirty="0"/>
          </a:p>
        </p:txBody>
      </p:sp>
      <p:sp>
        <p:nvSpPr>
          <p:cNvPr id="546" name="Google Shape;546;p46">
            <a:extLst>
              <a:ext uri="{FF2B5EF4-FFF2-40B4-BE49-F238E27FC236}">
                <a16:creationId xmlns:a16="http://schemas.microsoft.com/office/drawing/2014/main" id="{FD53029E-8007-A639-2B0B-26B96BD819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4558" y="1671525"/>
            <a:ext cx="712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Receives legal queries via Telegram bot (text, voice, image) or </a:t>
            </a:r>
            <a:r>
              <a:rPr lang="en-US" dirty="0" err="1"/>
              <a:t>FastAPI</a:t>
            </a:r>
            <a:r>
              <a:rPr lang="en-US" dirty="0"/>
              <a:t> endpoint using </a:t>
            </a:r>
          </a:p>
          <a:p>
            <a:r>
              <a:rPr lang="en-US" dirty="0"/>
              <a:t>python-telegram-bot, </a:t>
            </a:r>
            <a:r>
              <a:rPr lang="en-US" dirty="0" err="1"/>
              <a:t>FastAPI</a:t>
            </a:r>
            <a:r>
              <a:rPr lang="en-US" dirty="0"/>
              <a:t>, and </a:t>
            </a:r>
            <a:r>
              <a:rPr lang="en-US" dirty="0" err="1"/>
              <a:t>pydantic</a:t>
            </a:r>
            <a:r>
              <a:rPr lang="en-US" dirty="0"/>
              <a:t>.</a:t>
            </a:r>
          </a:p>
        </p:txBody>
      </p:sp>
      <p:sp>
        <p:nvSpPr>
          <p:cNvPr id="547" name="Google Shape;547;p46">
            <a:extLst>
              <a:ext uri="{FF2B5EF4-FFF2-40B4-BE49-F238E27FC236}">
                <a16:creationId xmlns:a16="http://schemas.microsoft.com/office/drawing/2014/main" id="{B3F69BAD-8626-66C7-F59A-51EE8531925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07110" y="27311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Identifies query topic (e.g., Constitution, Penal Code) with keyword matching to update </a:t>
            </a:r>
          </a:p>
          <a:p>
            <a:r>
              <a:rPr lang="en-US" dirty="0"/>
              <a:t>conversation context using regex and Python.</a:t>
            </a:r>
          </a:p>
        </p:txBody>
      </p:sp>
      <p:sp>
        <p:nvSpPr>
          <p:cNvPr id="548" name="Google Shape;548;p46">
            <a:extLst>
              <a:ext uri="{FF2B5EF4-FFF2-40B4-BE49-F238E27FC236}">
                <a16:creationId xmlns:a16="http://schemas.microsoft.com/office/drawing/2014/main" id="{D0C43BF6-FADA-F754-9189-8E2CC2CD5EC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07110" y="38516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Fetches relevant document chunks from FAISS vector store with similarity search, </a:t>
            </a:r>
          </a:p>
          <a:p>
            <a:r>
              <a:rPr lang="en-US" dirty="0"/>
              <a:t>enhanced by Cross-Encoder reranking using FAISS, Cross-Encoder (</a:t>
            </a:r>
            <a:r>
              <a:rPr lang="en-US" dirty="0" err="1"/>
              <a:t>ms-marco</a:t>
            </a:r>
            <a:r>
              <a:rPr lang="en-US" dirty="0"/>
              <a:t>-</a:t>
            </a:r>
          </a:p>
          <a:p>
            <a:r>
              <a:rPr lang="en-US" dirty="0"/>
              <a:t>MiniLM-L-6-v2), and regex.</a:t>
            </a:r>
          </a:p>
        </p:txBody>
      </p:sp>
      <p:sp>
        <p:nvSpPr>
          <p:cNvPr id="549" name="Google Shape;549;p46">
            <a:extLst>
              <a:ext uri="{FF2B5EF4-FFF2-40B4-BE49-F238E27FC236}">
                <a16:creationId xmlns:a16="http://schemas.microsoft.com/office/drawing/2014/main" id="{5F4F14A4-2974-5B49-DF63-306E914638C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07100" y="13298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Query Input:</a:t>
            </a:r>
          </a:p>
        </p:txBody>
      </p:sp>
      <p:sp>
        <p:nvSpPr>
          <p:cNvPr id="550" name="Google Shape;550;p46">
            <a:extLst>
              <a:ext uri="{FF2B5EF4-FFF2-40B4-BE49-F238E27FC236}">
                <a16:creationId xmlns:a16="http://schemas.microsoft.com/office/drawing/2014/main" id="{3E2B8325-9C68-2E7B-1E3C-69C5A14ECFB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007100" y="24503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Context Update:</a:t>
            </a:r>
          </a:p>
        </p:txBody>
      </p:sp>
      <p:sp>
        <p:nvSpPr>
          <p:cNvPr id="551" name="Google Shape;551;p46">
            <a:extLst>
              <a:ext uri="{FF2B5EF4-FFF2-40B4-BE49-F238E27FC236}">
                <a16:creationId xmlns:a16="http://schemas.microsoft.com/office/drawing/2014/main" id="{2F54012F-1E51-7C88-430B-F518E621F38B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007100" y="35709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Document Retrieval:</a:t>
            </a:r>
          </a:p>
        </p:txBody>
      </p:sp>
      <p:sp>
        <p:nvSpPr>
          <p:cNvPr id="552" name="Google Shape;552;p46">
            <a:extLst>
              <a:ext uri="{FF2B5EF4-FFF2-40B4-BE49-F238E27FC236}">
                <a16:creationId xmlns:a16="http://schemas.microsoft.com/office/drawing/2014/main" id="{5C753A02-474F-E26E-EF44-1340C6EB900A}"/>
              </a:ext>
            </a:extLst>
          </p:cNvPr>
          <p:cNvSpPr/>
          <p:nvPr/>
        </p:nvSpPr>
        <p:spPr>
          <a:xfrm>
            <a:off x="7307020" y="123470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">
            <a:extLst>
              <a:ext uri="{FF2B5EF4-FFF2-40B4-BE49-F238E27FC236}">
                <a16:creationId xmlns:a16="http://schemas.microsoft.com/office/drawing/2014/main" id="{455FB756-DF62-F21E-A7AF-D55068A14C8E}"/>
              </a:ext>
            </a:extLst>
          </p:cNvPr>
          <p:cNvSpPr/>
          <p:nvPr/>
        </p:nvSpPr>
        <p:spPr>
          <a:xfrm>
            <a:off x="177220" y="169609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BA97D8-1003-4AB1-B466-B1334A712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81"/>
    </mc:Choice>
    <mc:Fallback xmlns="">
      <p:transition spd="slow" advTm="2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>
          <a:extLst>
            <a:ext uri="{FF2B5EF4-FFF2-40B4-BE49-F238E27FC236}">
              <a16:creationId xmlns:a16="http://schemas.microsoft.com/office/drawing/2014/main" id="{87CD22B9-5D2C-4ED9-76A7-E944BF9DF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>
            <a:extLst>
              <a:ext uri="{FF2B5EF4-FFF2-40B4-BE49-F238E27FC236}">
                <a16:creationId xmlns:a16="http://schemas.microsoft.com/office/drawing/2014/main" id="{1894566A-3053-3F84-DB71-A9E196A2EE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739" y="491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Answer Generation Process</a:t>
            </a:r>
            <a:br>
              <a:rPr lang="en-US" b="1" dirty="0"/>
            </a:br>
            <a:endParaRPr dirty="0"/>
          </a:p>
        </p:txBody>
      </p:sp>
      <p:sp>
        <p:nvSpPr>
          <p:cNvPr id="546" name="Google Shape;546;p46">
            <a:extLst>
              <a:ext uri="{FF2B5EF4-FFF2-40B4-BE49-F238E27FC236}">
                <a16:creationId xmlns:a16="http://schemas.microsoft.com/office/drawing/2014/main" id="{4ACB626B-91A7-1F2B-F2CF-93D3F2F2B8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4558" y="1671525"/>
            <a:ext cx="712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Feeds retrieved chunks into </a:t>
            </a:r>
            <a:r>
              <a:rPr lang="en-US" dirty="0" err="1"/>
              <a:t>Groq’s</a:t>
            </a:r>
            <a:r>
              <a:rPr lang="en-US" dirty="0"/>
              <a:t> LLaMA3-70b model with custom prompts for </a:t>
            </a:r>
          </a:p>
          <a:p>
            <a:r>
              <a:rPr lang="en-US" dirty="0"/>
              <a:t>accurate answers using </a:t>
            </a:r>
            <a:r>
              <a:rPr lang="en-US" dirty="0" err="1"/>
              <a:t>LangChain</a:t>
            </a:r>
            <a:r>
              <a:rPr lang="en-US" dirty="0"/>
              <a:t> (</a:t>
            </a:r>
            <a:r>
              <a:rPr lang="en-US" dirty="0" err="1"/>
              <a:t>ChatGroq</a:t>
            </a:r>
            <a:r>
              <a:rPr lang="en-US" dirty="0"/>
              <a:t>, </a:t>
            </a:r>
            <a:r>
              <a:rPr lang="en-US" dirty="0" err="1"/>
              <a:t>ChatPromptTemplate</a:t>
            </a:r>
            <a:r>
              <a:rPr lang="en-US" dirty="0"/>
              <a:t>) and </a:t>
            </a:r>
            <a:r>
              <a:rPr lang="en-US" dirty="0" err="1"/>
              <a:t>asyncio</a:t>
            </a:r>
            <a:r>
              <a:rPr lang="en-US" dirty="0"/>
              <a:t>.</a:t>
            </a:r>
          </a:p>
        </p:txBody>
      </p:sp>
      <p:sp>
        <p:nvSpPr>
          <p:cNvPr id="547" name="Google Shape;547;p46">
            <a:extLst>
              <a:ext uri="{FF2B5EF4-FFF2-40B4-BE49-F238E27FC236}">
                <a16:creationId xmlns:a16="http://schemas.microsoft.com/office/drawing/2014/main" id="{BE5D5767-3DA2-A7F4-A04D-A417B92825D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007110" y="27311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Calculates 0-5 score based on similarity, context, query specificity, and metadata using </a:t>
            </a:r>
          </a:p>
          <a:p>
            <a:r>
              <a:rPr lang="en-US" dirty="0"/>
              <a:t>Cross-Encoder and regex.</a:t>
            </a:r>
          </a:p>
          <a:p>
            <a:r>
              <a:rPr lang="en-US" dirty="0"/>
              <a:t>.</a:t>
            </a:r>
          </a:p>
        </p:txBody>
      </p:sp>
      <p:sp>
        <p:nvSpPr>
          <p:cNvPr id="548" name="Google Shape;548;p46">
            <a:extLst>
              <a:ext uri="{FF2B5EF4-FFF2-40B4-BE49-F238E27FC236}">
                <a16:creationId xmlns:a16="http://schemas.microsoft.com/office/drawing/2014/main" id="{EB7C4787-16A8-AFF6-A000-38FCC014059D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07110" y="3851625"/>
            <a:ext cx="712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Delivers answers with citations (source, article/section, page) via </a:t>
            </a:r>
            <a:r>
              <a:rPr lang="en-US" dirty="0" err="1"/>
              <a:t>FastAPI</a:t>
            </a:r>
            <a:r>
              <a:rPr lang="en-US" dirty="0"/>
              <a:t> or Telegram, </a:t>
            </a:r>
          </a:p>
          <a:p>
            <a:r>
              <a:rPr lang="en-US" dirty="0"/>
              <a:t>supporting English/Bangla with </a:t>
            </a:r>
            <a:r>
              <a:rPr lang="en-US" dirty="0" err="1"/>
              <a:t>langdetect</a:t>
            </a:r>
            <a:r>
              <a:rPr lang="en-US" dirty="0"/>
              <a:t> and </a:t>
            </a:r>
            <a:r>
              <a:rPr lang="en-US" dirty="0" err="1"/>
              <a:t>deep_translator</a:t>
            </a:r>
            <a:r>
              <a:rPr lang="en-US" dirty="0"/>
              <a:t>.</a:t>
            </a:r>
          </a:p>
        </p:txBody>
      </p:sp>
      <p:sp>
        <p:nvSpPr>
          <p:cNvPr id="549" name="Google Shape;549;p46">
            <a:extLst>
              <a:ext uri="{FF2B5EF4-FFF2-40B4-BE49-F238E27FC236}">
                <a16:creationId xmlns:a16="http://schemas.microsoft.com/office/drawing/2014/main" id="{97A4534A-1400-D464-F0A1-5D3A23B67B3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07100" y="13298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LLM Processing:</a:t>
            </a:r>
          </a:p>
        </p:txBody>
      </p:sp>
      <p:sp>
        <p:nvSpPr>
          <p:cNvPr id="550" name="Google Shape;550;p46">
            <a:extLst>
              <a:ext uri="{FF2B5EF4-FFF2-40B4-BE49-F238E27FC236}">
                <a16:creationId xmlns:a16="http://schemas.microsoft.com/office/drawing/2014/main" id="{8360D110-95FF-BDEE-14AD-8AF8517A1B1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007100" y="24503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Confidence Scoring</a:t>
            </a:r>
          </a:p>
        </p:txBody>
      </p:sp>
      <p:sp>
        <p:nvSpPr>
          <p:cNvPr id="551" name="Google Shape;551;p46">
            <a:extLst>
              <a:ext uri="{FF2B5EF4-FFF2-40B4-BE49-F238E27FC236}">
                <a16:creationId xmlns:a16="http://schemas.microsoft.com/office/drawing/2014/main" id="{2FAD0B1E-B696-FFBE-851F-9C808D00232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007100" y="35709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Response Formatting:</a:t>
            </a:r>
          </a:p>
        </p:txBody>
      </p:sp>
      <p:sp>
        <p:nvSpPr>
          <p:cNvPr id="552" name="Google Shape;552;p46">
            <a:extLst>
              <a:ext uri="{FF2B5EF4-FFF2-40B4-BE49-F238E27FC236}">
                <a16:creationId xmlns:a16="http://schemas.microsoft.com/office/drawing/2014/main" id="{087814A2-B223-10E3-A8A3-07DC03A32A41}"/>
              </a:ext>
            </a:extLst>
          </p:cNvPr>
          <p:cNvSpPr/>
          <p:nvPr/>
        </p:nvSpPr>
        <p:spPr>
          <a:xfrm>
            <a:off x="7307020" y="123470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">
            <a:extLst>
              <a:ext uri="{FF2B5EF4-FFF2-40B4-BE49-F238E27FC236}">
                <a16:creationId xmlns:a16="http://schemas.microsoft.com/office/drawing/2014/main" id="{BD314CF9-855B-FACE-4379-E96F4DD01D34}"/>
              </a:ext>
            </a:extLst>
          </p:cNvPr>
          <p:cNvSpPr/>
          <p:nvPr/>
        </p:nvSpPr>
        <p:spPr>
          <a:xfrm>
            <a:off x="177220" y="169609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876C02-A33B-4F04-AFAE-81FDAEE64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31"/>
    </mc:Choice>
    <mc:Fallback xmlns="">
      <p:transition spd="slow" advTm="2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>
          <a:extLst>
            <a:ext uri="{FF2B5EF4-FFF2-40B4-BE49-F238E27FC236}">
              <a16:creationId xmlns:a16="http://schemas.microsoft.com/office/drawing/2014/main" id="{44A96CF1-380B-BBBC-92CF-1D93D3A64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>
            <a:extLst>
              <a:ext uri="{FF2B5EF4-FFF2-40B4-BE49-F238E27FC236}">
                <a16:creationId xmlns:a16="http://schemas.microsoft.com/office/drawing/2014/main" id="{8D8D184A-00AB-1466-1D87-CFE88B539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0739" y="4912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Answer Generation Process</a:t>
            </a:r>
            <a:br>
              <a:rPr lang="en-US" b="1" dirty="0"/>
            </a:br>
            <a:endParaRPr dirty="0"/>
          </a:p>
        </p:txBody>
      </p:sp>
      <p:sp>
        <p:nvSpPr>
          <p:cNvPr id="546" name="Google Shape;546;p46">
            <a:extLst>
              <a:ext uri="{FF2B5EF4-FFF2-40B4-BE49-F238E27FC236}">
                <a16:creationId xmlns:a16="http://schemas.microsoft.com/office/drawing/2014/main" id="{1C5CE077-416F-9B7E-DEB2-51DBCE94A6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14558" y="1671525"/>
            <a:ext cx="712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Provides fallback error messages for missing documents or LLM failures using Python </a:t>
            </a:r>
          </a:p>
          <a:p>
            <a:r>
              <a:rPr lang="en-US" dirty="0"/>
              <a:t>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</p:txBody>
      </p:sp>
      <p:sp>
        <p:nvSpPr>
          <p:cNvPr id="549" name="Google Shape;549;p46">
            <a:extLst>
              <a:ext uri="{FF2B5EF4-FFF2-40B4-BE49-F238E27FC236}">
                <a16:creationId xmlns:a16="http://schemas.microsoft.com/office/drawing/2014/main" id="{CFD6C55C-5889-3D30-3F38-C933F1F4BEF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007100" y="1329825"/>
            <a:ext cx="7129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Error Handling:</a:t>
            </a:r>
          </a:p>
        </p:txBody>
      </p:sp>
      <p:sp>
        <p:nvSpPr>
          <p:cNvPr id="552" name="Google Shape;552;p46">
            <a:extLst>
              <a:ext uri="{FF2B5EF4-FFF2-40B4-BE49-F238E27FC236}">
                <a16:creationId xmlns:a16="http://schemas.microsoft.com/office/drawing/2014/main" id="{749AC741-53F9-0D32-700B-787F11499C6D}"/>
              </a:ext>
            </a:extLst>
          </p:cNvPr>
          <p:cNvSpPr/>
          <p:nvPr/>
        </p:nvSpPr>
        <p:spPr>
          <a:xfrm>
            <a:off x="7307020" y="123470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">
            <a:extLst>
              <a:ext uri="{FF2B5EF4-FFF2-40B4-BE49-F238E27FC236}">
                <a16:creationId xmlns:a16="http://schemas.microsoft.com/office/drawing/2014/main" id="{282538DD-E631-C6A3-D72F-34BC994AD43D}"/>
              </a:ext>
            </a:extLst>
          </p:cNvPr>
          <p:cNvSpPr/>
          <p:nvPr/>
        </p:nvSpPr>
        <p:spPr>
          <a:xfrm>
            <a:off x="177220" y="169609"/>
            <a:ext cx="1659759" cy="295996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61F585-F38D-4BDB-B71D-48276DE56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8"/>
    </mc:Choice>
    <mc:Fallback xmlns="">
      <p:transition spd="slow" advTm="9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9E8E934C-7F82-6436-7D62-86FD10276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>
            <a:extLst>
              <a:ext uri="{FF2B5EF4-FFF2-40B4-BE49-F238E27FC236}">
                <a16:creationId xmlns:a16="http://schemas.microsoft.com/office/drawing/2014/main" id="{3C668465-D567-9C91-9B64-1962B35BF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8640" y="1942397"/>
            <a:ext cx="394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AinnAssist</a:t>
            </a:r>
            <a:br>
              <a:rPr lang="en-US" b="1" dirty="0"/>
            </a:br>
            <a:r>
              <a:rPr lang="en-US" dirty="0"/>
              <a:t>Features</a:t>
            </a:r>
            <a:endParaRPr dirty="0"/>
          </a:p>
        </p:txBody>
      </p:sp>
      <p:grpSp>
        <p:nvGrpSpPr>
          <p:cNvPr id="377" name="Google Shape;377;p37">
            <a:extLst>
              <a:ext uri="{FF2B5EF4-FFF2-40B4-BE49-F238E27FC236}">
                <a16:creationId xmlns:a16="http://schemas.microsoft.com/office/drawing/2014/main" id="{6F11BE75-095B-5914-12A3-31E8F125BC7F}"/>
              </a:ext>
            </a:extLst>
          </p:cNvPr>
          <p:cNvGrpSpPr/>
          <p:nvPr/>
        </p:nvGrpSpPr>
        <p:grpSpPr>
          <a:xfrm flipH="1">
            <a:off x="854449" y="1669549"/>
            <a:ext cx="2917672" cy="2205019"/>
            <a:chOff x="4131950" y="3789025"/>
            <a:chExt cx="961500" cy="726650"/>
          </a:xfrm>
        </p:grpSpPr>
        <p:sp>
          <p:nvSpPr>
            <p:cNvPr id="378" name="Google Shape;378;p37">
              <a:extLst>
                <a:ext uri="{FF2B5EF4-FFF2-40B4-BE49-F238E27FC236}">
                  <a16:creationId xmlns:a16="http://schemas.microsoft.com/office/drawing/2014/main" id="{6925B893-1037-C19E-2223-E54ED3106163}"/>
                </a:ext>
              </a:extLst>
            </p:cNvPr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>
              <a:extLst>
                <a:ext uri="{FF2B5EF4-FFF2-40B4-BE49-F238E27FC236}">
                  <a16:creationId xmlns:a16="http://schemas.microsoft.com/office/drawing/2014/main" id="{D9334089-F6D6-A7C6-6108-83D6DB648F38}"/>
                </a:ext>
              </a:extLst>
            </p:cNvPr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>
              <a:extLst>
                <a:ext uri="{FF2B5EF4-FFF2-40B4-BE49-F238E27FC236}">
                  <a16:creationId xmlns:a16="http://schemas.microsoft.com/office/drawing/2014/main" id="{C60D83DC-2674-AF0D-CB7B-3FFCFD80FF83}"/>
                </a:ext>
              </a:extLst>
            </p:cNvPr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>
              <a:extLst>
                <a:ext uri="{FF2B5EF4-FFF2-40B4-BE49-F238E27FC236}">
                  <a16:creationId xmlns:a16="http://schemas.microsoft.com/office/drawing/2014/main" id="{A6A43AE6-B9BF-B2CF-093A-811EB5DB9A99}"/>
                </a:ext>
              </a:extLst>
            </p:cNvPr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>
              <a:extLst>
                <a:ext uri="{FF2B5EF4-FFF2-40B4-BE49-F238E27FC236}">
                  <a16:creationId xmlns:a16="http://schemas.microsoft.com/office/drawing/2014/main" id="{09F4636F-5E56-7DBF-AE7A-5F9FA31B7653}"/>
                </a:ext>
              </a:extLst>
            </p:cNvPr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>
              <a:extLst>
                <a:ext uri="{FF2B5EF4-FFF2-40B4-BE49-F238E27FC236}">
                  <a16:creationId xmlns:a16="http://schemas.microsoft.com/office/drawing/2014/main" id="{9091C291-001E-0C94-174D-65070E7554E3}"/>
                </a:ext>
              </a:extLst>
            </p:cNvPr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>
              <a:extLst>
                <a:ext uri="{FF2B5EF4-FFF2-40B4-BE49-F238E27FC236}">
                  <a16:creationId xmlns:a16="http://schemas.microsoft.com/office/drawing/2014/main" id="{FDCFFD57-4602-F8C2-80A9-D679D83289DE}"/>
                </a:ext>
              </a:extLst>
            </p:cNvPr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>
              <a:extLst>
                <a:ext uri="{FF2B5EF4-FFF2-40B4-BE49-F238E27FC236}">
                  <a16:creationId xmlns:a16="http://schemas.microsoft.com/office/drawing/2014/main" id="{132D29D3-A0B6-3A3A-4722-907485C3C170}"/>
                </a:ext>
              </a:extLst>
            </p:cNvPr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B7A6EE-81D1-45E5-A04A-BFECEC5C7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9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1"/>
    </mc:Choice>
    <mc:Fallback xmlns="">
      <p:transition spd="slow" advTm="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 txBox="1">
            <a:spLocks noGrp="1"/>
          </p:cNvSpPr>
          <p:nvPr>
            <p:ph type="title"/>
          </p:nvPr>
        </p:nvSpPr>
        <p:spPr>
          <a:xfrm>
            <a:off x="529532" y="122971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Ask Legal Questions via Text</a:t>
            </a:r>
            <a:endParaRPr lang="en-US" dirty="0"/>
          </a:p>
        </p:txBody>
      </p:sp>
      <p:sp>
        <p:nvSpPr>
          <p:cNvPr id="470" name="Google Shape;470;p42"/>
          <p:cNvSpPr txBox="1">
            <a:spLocks noGrp="1"/>
          </p:cNvSpPr>
          <p:nvPr>
            <p:ph type="subTitle" idx="1"/>
          </p:nvPr>
        </p:nvSpPr>
        <p:spPr>
          <a:xfrm>
            <a:off x="216976" y="2649943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200" dirty="0"/>
              <a:t>Users send text queries about Bangladesh laws (Constitution, </a:t>
            </a:r>
          </a:p>
          <a:p>
            <a:pPr algn="just"/>
            <a:r>
              <a:rPr lang="en-US" sz="1200" dirty="0"/>
              <a:t>Penal Code) via Telegram. The bot detects English/Bangla, </a:t>
            </a:r>
          </a:p>
          <a:p>
            <a:pPr algn="just"/>
            <a:r>
              <a:rPr lang="en-US" sz="1200" dirty="0"/>
              <a:t>translates Bangla to English, and sends queries to a </a:t>
            </a:r>
            <a:r>
              <a:rPr lang="en-US" sz="1200" dirty="0" err="1"/>
              <a:t>FastAPI</a:t>
            </a:r>
            <a:r>
              <a:rPr lang="en-US" sz="1200" dirty="0"/>
              <a:t> </a:t>
            </a:r>
          </a:p>
          <a:p>
            <a:pPr algn="just"/>
            <a:r>
              <a:rPr lang="en-US" sz="1200" dirty="0"/>
              <a:t>endpoint. It retrieves relevant PDF chunks from FAISS, processes </a:t>
            </a:r>
          </a:p>
          <a:p>
            <a:pPr algn="just"/>
            <a:r>
              <a:rPr lang="en-US" sz="1200" dirty="0"/>
              <a:t>them with </a:t>
            </a:r>
            <a:r>
              <a:rPr lang="en-US" sz="1200" dirty="0" err="1"/>
              <a:t>Groq’s</a:t>
            </a:r>
            <a:r>
              <a:rPr lang="en-US" sz="1200" dirty="0"/>
              <a:t> LLaMA3-70b, and generates cited answers with </a:t>
            </a:r>
          </a:p>
          <a:p>
            <a:pPr algn="just"/>
            <a:r>
              <a:rPr lang="en-US" sz="1200" dirty="0"/>
              <a:t>confidence scores. Responses return in the original language, split </a:t>
            </a:r>
          </a:p>
          <a:p>
            <a:pPr algn="just"/>
            <a:r>
              <a:rPr lang="en-US" sz="1200" dirty="0"/>
              <a:t>if over 4096 chars, with context tracking for follow-ups.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77CA-65E6-3ED3-C693-B19520DD7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328" y="839271"/>
            <a:ext cx="3726695" cy="364801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3037A4-4946-4754-BA68-D8C4CA359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0"/>
    </mc:Choice>
    <mc:Fallback xmlns="">
      <p:transition spd="slow" advTm="31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2937"/>
              </a:lnSpc>
            </a:pPr>
            <a:r>
              <a:rPr lang="en-US" sz="3600" b="1" dirty="0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Course:</a:t>
            </a:r>
            <a:r>
              <a:rPr lang="en-US" sz="36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CSE299 – </a:t>
            </a:r>
            <a:r>
              <a:rPr lang="en-US" sz="28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Junior Design Project</a:t>
            </a:r>
            <a:r>
              <a:rPr lang="en-US" sz="36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| </a:t>
            </a:r>
            <a:r>
              <a:rPr lang="en-US" sz="3600" b="1" dirty="0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Section: </a:t>
            </a:r>
            <a:r>
              <a:rPr lang="en-US" sz="3600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| </a:t>
            </a:r>
            <a:r>
              <a:rPr lang="en-US" sz="3600" b="1" dirty="0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Group</a:t>
            </a:r>
            <a:r>
              <a:rPr lang="en-US" sz="3600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: 5</a:t>
            </a:r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610841" y="1222062"/>
            <a:ext cx="77040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lnSpc>
                <a:spcPts val="2937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Team Members:</a:t>
            </a:r>
            <a:r>
              <a:rPr lang="en-US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graphicFrame>
        <p:nvGraphicFramePr>
          <p:cNvPr id="334" name="Google Shape;334;p35"/>
          <p:cNvGraphicFramePr/>
          <p:nvPr>
            <p:extLst>
              <p:ext uri="{D42A27DB-BD31-4B8C-83A1-F6EECF244321}">
                <p14:modId xmlns:p14="http://schemas.microsoft.com/office/powerpoint/2010/main" val="3238187476"/>
              </p:ext>
            </p:extLst>
          </p:nvPr>
        </p:nvGraphicFramePr>
        <p:xfrm>
          <a:off x="1463582" y="1918148"/>
          <a:ext cx="6479299" cy="1917728"/>
        </p:xfrm>
        <a:graphic>
          <a:graphicData uri="http://schemas.openxmlformats.org/drawingml/2006/table">
            <a:tbl>
              <a:tblPr>
                <a:noFill/>
                <a:tableStyleId>{BB4B0933-0AAE-48B9-B84C-AE3E27E22B1B}</a:tableStyleId>
              </a:tblPr>
              <a:tblGrid>
                <a:gridCol w="2844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4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4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Name</a:t>
                      </a:r>
                      <a:endParaRPr sz="1400" b="1" dirty="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Student ID</a:t>
                      </a:r>
                      <a:endParaRPr sz="1400" b="1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6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tx2"/>
                          </a:solidFill>
                          <a:uFill>
                            <a:noFill/>
                          </a:u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S. M Karimul Hassan</a:t>
                      </a:r>
                      <a:endParaRPr sz="1200" b="0" dirty="0">
                        <a:solidFill>
                          <a:schemeClr val="tx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tx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2212688642</a:t>
                      </a:r>
                      <a:endParaRPr sz="1200" dirty="0">
                        <a:solidFill>
                          <a:schemeClr val="tx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6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Susmit Talukder </a:t>
                      </a:r>
                      <a:endParaRPr sz="1200" b="0" dirty="0">
                        <a:solidFill>
                          <a:schemeClr val="tx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2221865042</a:t>
                      </a:r>
                      <a:endParaRPr sz="1200" dirty="0">
                        <a:solidFill>
                          <a:schemeClr val="tx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6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</a:rPr>
                        <a:t>Ornab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 Barua </a:t>
                      </a:r>
                      <a:endParaRPr sz="1200" b="0" dirty="0">
                        <a:solidFill>
                          <a:schemeClr val="tx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2211905642</a:t>
                      </a:r>
                      <a:endParaRPr sz="1200" dirty="0">
                        <a:solidFill>
                          <a:schemeClr val="tx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6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Md Shafiq Rahman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</a:rPr>
                        <a:t>Nirzon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 </a:t>
                      </a:r>
                      <a:endParaRPr sz="1200" b="0" dirty="0">
                        <a:solidFill>
                          <a:schemeClr val="tx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2211025042</a:t>
                      </a:r>
                      <a:endParaRPr sz="1200" dirty="0">
                        <a:solidFill>
                          <a:schemeClr val="tx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6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5" name="Google Shape;335;p35"/>
          <p:cNvSpPr txBox="1"/>
          <p:nvPr/>
        </p:nvSpPr>
        <p:spPr>
          <a:xfrm>
            <a:off x="713225" y="4133675"/>
            <a:ext cx="356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4232700" y="4133675"/>
            <a:ext cx="418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000" b="1" dirty="0">
                <a:latin typeface="Roboto Slab Bold"/>
                <a:ea typeface="Roboto Slab Bold"/>
                <a:cs typeface="Roboto Slab Bold"/>
                <a:sym typeface="Roboto Slab Bold"/>
              </a:rPr>
              <a:t>Supervisor </a:t>
            </a:r>
            <a:br>
              <a:rPr lang="en" sz="1000" dirty="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n-US" sz="1200" dirty="0">
                <a:latin typeface="Roboto Slab"/>
                <a:ea typeface="Roboto Slab"/>
                <a:cs typeface="Roboto Slab"/>
                <a:sym typeface="Roboto Slab"/>
              </a:rPr>
              <a:t>Dr. Shafin Rahman</a:t>
            </a:r>
            <a:endParaRPr sz="1200" dirty="0">
              <a:solidFill>
                <a:schemeClr val="lt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37" name="Google Shape;337;p35"/>
          <p:cNvGrpSpPr/>
          <p:nvPr/>
        </p:nvGrpSpPr>
        <p:grpSpPr>
          <a:xfrm>
            <a:off x="3752334" y="4077302"/>
            <a:ext cx="523690" cy="881670"/>
            <a:chOff x="2223300" y="3873500"/>
            <a:chExt cx="299200" cy="503725"/>
          </a:xfrm>
        </p:grpSpPr>
        <p:sp>
          <p:nvSpPr>
            <p:cNvPr id="338" name="Google Shape;338;p35"/>
            <p:cNvSpPr/>
            <p:nvPr/>
          </p:nvSpPr>
          <p:spPr>
            <a:xfrm>
              <a:off x="2223300" y="3972725"/>
              <a:ext cx="209050" cy="398475"/>
            </a:xfrm>
            <a:custGeom>
              <a:avLst/>
              <a:gdLst/>
              <a:ahLst/>
              <a:cxnLst/>
              <a:rect l="l" t="t" r="r" b="b"/>
              <a:pathLst>
                <a:path w="8362" h="15939" extrusionOk="0">
                  <a:moveTo>
                    <a:pt x="994" y="0"/>
                  </a:moveTo>
                  <a:lnTo>
                    <a:pt x="0" y="1442"/>
                  </a:lnTo>
                  <a:lnTo>
                    <a:pt x="6992" y="15938"/>
                  </a:lnTo>
                  <a:lnTo>
                    <a:pt x="8361" y="15277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298625" y="3948375"/>
              <a:ext cx="218450" cy="381950"/>
            </a:xfrm>
            <a:custGeom>
              <a:avLst/>
              <a:gdLst/>
              <a:ahLst/>
              <a:cxnLst/>
              <a:rect l="l" t="t" r="r" b="b"/>
              <a:pathLst>
                <a:path w="8738" h="15278" extrusionOk="0">
                  <a:moveTo>
                    <a:pt x="0" y="1"/>
                  </a:moveTo>
                  <a:lnTo>
                    <a:pt x="7369" y="15277"/>
                  </a:lnTo>
                  <a:lnTo>
                    <a:pt x="8738" y="14616"/>
                  </a:lnTo>
                  <a:lnTo>
                    <a:pt x="1746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228425" y="3873500"/>
              <a:ext cx="43525" cy="49475"/>
            </a:xfrm>
            <a:custGeom>
              <a:avLst/>
              <a:gdLst/>
              <a:ahLst/>
              <a:cxnLst/>
              <a:rect l="l" t="t" r="r" b="b"/>
              <a:pathLst>
                <a:path w="1741" h="1979" extrusionOk="0">
                  <a:moveTo>
                    <a:pt x="119" y="1"/>
                  </a:moveTo>
                  <a:lnTo>
                    <a:pt x="0" y="1978"/>
                  </a:lnTo>
                  <a:lnTo>
                    <a:pt x="1740" y="114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223300" y="3902000"/>
              <a:ext cx="119000" cy="106775"/>
            </a:xfrm>
            <a:custGeom>
              <a:avLst/>
              <a:gdLst/>
              <a:ahLst/>
              <a:cxnLst/>
              <a:rect l="l" t="t" r="r" b="b"/>
              <a:pathLst>
                <a:path w="4760" h="4271" extrusionOk="0">
                  <a:moveTo>
                    <a:pt x="1945" y="0"/>
                  </a:moveTo>
                  <a:lnTo>
                    <a:pt x="205" y="838"/>
                  </a:lnTo>
                  <a:lnTo>
                    <a:pt x="0" y="4271"/>
                  </a:lnTo>
                  <a:lnTo>
                    <a:pt x="994" y="2829"/>
                  </a:lnTo>
                  <a:lnTo>
                    <a:pt x="2316" y="2991"/>
                  </a:lnTo>
                  <a:lnTo>
                    <a:pt x="3013" y="1856"/>
                  </a:lnTo>
                  <a:lnTo>
                    <a:pt x="4759" y="1976"/>
                  </a:lnTo>
                  <a:lnTo>
                    <a:pt x="4759" y="1976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92925" y="4307425"/>
              <a:ext cx="129575" cy="69800"/>
            </a:xfrm>
            <a:custGeom>
              <a:avLst/>
              <a:gdLst/>
              <a:ahLst/>
              <a:cxnLst/>
              <a:rect l="l" t="t" r="r" b="b"/>
              <a:pathLst>
                <a:path w="5183" h="2792" extrusionOk="0">
                  <a:moveTo>
                    <a:pt x="4334" y="1"/>
                  </a:moveTo>
                  <a:cubicBezTo>
                    <a:pt x="3805" y="1"/>
                    <a:pt x="3022" y="211"/>
                    <a:pt x="2209" y="602"/>
                  </a:cubicBezTo>
                  <a:cubicBezTo>
                    <a:pt x="894" y="1236"/>
                    <a:pt x="1" y="2105"/>
                    <a:pt x="211" y="2544"/>
                  </a:cubicBezTo>
                  <a:cubicBezTo>
                    <a:pt x="292" y="2711"/>
                    <a:pt x="522" y="2792"/>
                    <a:pt x="849" y="2792"/>
                  </a:cubicBezTo>
                  <a:cubicBezTo>
                    <a:pt x="1378" y="2792"/>
                    <a:pt x="2161" y="2581"/>
                    <a:pt x="2973" y="2190"/>
                  </a:cubicBezTo>
                  <a:cubicBezTo>
                    <a:pt x="4288" y="1555"/>
                    <a:pt x="5182" y="686"/>
                    <a:pt x="4972" y="248"/>
                  </a:cubicBezTo>
                  <a:cubicBezTo>
                    <a:pt x="4891" y="81"/>
                    <a:pt x="4661" y="1"/>
                    <a:pt x="4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432675" y="4329075"/>
              <a:ext cx="49775" cy="26800"/>
            </a:xfrm>
            <a:custGeom>
              <a:avLst/>
              <a:gdLst/>
              <a:ahLst/>
              <a:cxnLst/>
              <a:rect l="l" t="t" r="r" b="b"/>
              <a:pathLst>
                <a:path w="1991" h="1072" extrusionOk="0">
                  <a:moveTo>
                    <a:pt x="1665" y="1"/>
                  </a:moveTo>
                  <a:cubicBezTo>
                    <a:pt x="1462" y="1"/>
                    <a:pt x="1161" y="81"/>
                    <a:pt x="849" y="232"/>
                  </a:cubicBezTo>
                  <a:cubicBezTo>
                    <a:pt x="345" y="475"/>
                    <a:pt x="1" y="809"/>
                    <a:pt x="82" y="977"/>
                  </a:cubicBezTo>
                  <a:cubicBezTo>
                    <a:pt x="114" y="1041"/>
                    <a:pt x="202" y="1071"/>
                    <a:pt x="327" y="1071"/>
                  </a:cubicBezTo>
                  <a:cubicBezTo>
                    <a:pt x="531" y="1071"/>
                    <a:pt x="831" y="991"/>
                    <a:pt x="1143" y="840"/>
                  </a:cubicBezTo>
                  <a:cubicBezTo>
                    <a:pt x="1648" y="597"/>
                    <a:pt x="1990" y="263"/>
                    <a:pt x="1910" y="95"/>
                  </a:cubicBezTo>
                  <a:cubicBezTo>
                    <a:pt x="1879" y="32"/>
                    <a:pt x="1791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D1E11B-E082-4468-A6A4-CC819B6CE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15"/>
    </mc:Choice>
    <mc:Fallback xmlns="">
      <p:transition spd="slow" advTm="15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8DE1B818-B429-E8BE-4036-2F6D540F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BC24B7C4-2D5A-CB8F-D93B-94A57E11B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031" y="-78507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Use Voice Commands</a:t>
            </a:r>
            <a:r>
              <a:rPr lang="en-US" dirty="0"/>
              <a:t>:</a:t>
            </a:r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05D33990-D39F-8048-E1B8-021701A034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7655" y="2217693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send voice queries about Bangladesh laws (Constitution, </a:t>
            </a:r>
          </a:p>
          <a:p>
            <a:r>
              <a:rPr lang="en-US" sz="1200" dirty="0"/>
              <a:t>Penal Code) via Telegram. The bot transcribes audio </a:t>
            </a:r>
          </a:p>
          <a:p>
            <a:r>
              <a:rPr lang="en-US" sz="1200" dirty="0"/>
              <a:t>(English/Bangla) using Google Speech Recognition, translates </a:t>
            </a:r>
          </a:p>
          <a:p>
            <a:r>
              <a:rPr lang="en-US" sz="1200" dirty="0"/>
              <a:t>Bangla to English, and sends queries to a </a:t>
            </a:r>
            <a:r>
              <a:rPr lang="en-US" sz="1200" dirty="0" err="1"/>
              <a:t>FastAPI</a:t>
            </a:r>
            <a:r>
              <a:rPr lang="en-US" sz="1200" dirty="0"/>
              <a:t> endpoint. It </a:t>
            </a:r>
          </a:p>
          <a:p>
            <a:r>
              <a:rPr lang="en-US" sz="1200" dirty="0"/>
              <a:t>retrieves relevant PDF chunks from FAISS, processes them with </a:t>
            </a:r>
          </a:p>
          <a:p>
            <a:r>
              <a:rPr lang="en-US" sz="1200" dirty="0" err="1"/>
              <a:t>Groq’s</a:t>
            </a:r>
            <a:r>
              <a:rPr lang="en-US" sz="1200" dirty="0"/>
              <a:t> LLaMA3-70b, and generates cited answers with confidence </a:t>
            </a:r>
          </a:p>
          <a:p>
            <a:r>
              <a:rPr lang="en-US" sz="1200" dirty="0"/>
              <a:t>scores. Responses are converted to voice (</a:t>
            </a:r>
            <a:r>
              <a:rPr lang="en-US" sz="1200" dirty="0" err="1"/>
              <a:t>gTTS</a:t>
            </a:r>
            <a:r>
              <a:rPr lang="en-US" sz="1200" dirty="0"/>
              <a:t>) in the original </a:t>
            </a:r>
          </a:p>
          <a:p>
            <a:r>
              <a:rPr lang="en-US" sz="1200" dirty="0"/>
              <a:t>language, sent as audio, and split if text exceeds 4096 chars, with </a:t>
            </a:r>
          </a:p>
          <a:p>
            <a:r>
              <a:rPr lang="en-US" sz="1200" dirty="0"/>
              <a:t>context tracking for follow-ups.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>
            <a:extLst>
              <a:ext uri="{FF2B5EF4-FFF2-40B4-BE49-F238E27FC236}">
                <a16:creationId xmlns:a16="http://schemas.microsoft.com/office/drawing/2014/main" id="{02022543-DD57-8FA9-909F-56A8C9EAF8F2}"/>
              </a:ext>
            </a:extLst>
          </p:cNvPr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>
            <a:extLst>
              <a:ext uri="{FF2B5EF4-FFF2-40B4-BE49-F238E27FC236}">
                <a16:creationId xmlns:a16="http://schemas.microsoft.com/office/drawing/2014/main" id="{537BB70D-33D5-30EE-8E01-79705C27C8B0}"/>
              </a:ext>
            </a:extLst>
          </p:cNvPr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7F16-C175-0A56-7BE3-E673F632B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761" y="1158010"/>
            <a:ext cx="3467584" cy="236253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597826-2216-4E95-8746-44B46A039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0"/>
    </mc:Choice>
    <mc:Fallback xmlns="">
      <p:transition spd="slow" advTm="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96E1C90F-7D0E-0A87-BE29-DDE95F2DE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5966DAFF-6459-F314-9E6B-FC0E54685F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532" y="122971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Submit Images </a:t>
            </a:r>
            <a:br>
              <a:rPr lang="en-US" b="1" dirty="0"/>
            </a:br>
            <a:r>
              <a:rPr lang="en-US" b="1" dirty="0"/>
              <a:t>for Legal Analysis</a:t>
            </a:r>
            <a:r>
              <a:rPr lang="en-US" dirty="0"/>
              <a:t>:</a:t>
            </a:r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19FCC596-0EFA-6176-4CA2-291A8A9D6A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621" y="2419171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submit images via Telegram to analyze potential legal </a:t>
            </a:r>
          </a:p>
          <a:p>
            <a:r>
              <a:rPr lang="en-US" sz="1200" dirty="0"/>
              <a:t>violations in Bangladesh (Constitution, Penal Code). The bot </a:t>
            </a:r>
          </a:p>
          <a:p>
            <a:r>
              <a:rPr lang="en-US" sz="1200" dirty="0"/>
              <a:t>captions images using BLIP, generates a legal query (e.g., “What </a:t>
            </a:r>
          </a:p>
          <a:p>
            <a:r>
              <a:rPr lang="en-US" sz="1200" dirty="0"/>
              <a:t>law is violated?”), and sends it to a </a:t>
            </a:r>
            <a:r>
              <a:rPr lang="en-US" sz="1200" dirty="0" err="1"/>
              <a:t>FastAPI</a:t>
            </a:r>
            <a:r>
              <a:rPr lang="en-US" sz="1200" dirty="0"/>
              <a:t> endpoint. It retrieves </a:t>
            </a:r>
          </a:p>
          <a:p>
            <a:r>
              <a:rPr lang="en-US" sz="1200" dirty="0"/>
              <a:t>relevant PDF chunks from FAISS, processes them with </a:t>
            </a:r>
            <a:r>
              <a:rPr lang="en-US" sz="1200" dirty="0" err="1"/>
              <a:t>Groq’s</a:t>
            </a:r>
            <a:r>
              <a:rPr lang="en-US" sz="1200" dirty="0"/>
              <a:t> </a:t>
            </a:r>
          </a:p>
          <a:p>
            <a:r>
              <a:rPr lang="en-US" sz="1200" dirty="0"/>
              <a:t>LLaMA3-70b, and generates cited answers with confidence scores. </a:t>
            </a:r>
          </a:p>
          <a:p>
            <a:r>
              <a:rPr lang="en-US" sz="1200" dirty="0"/>
              <a:t>Responses return in the user’s language, split if over 4096 chars, </a:t>
            </a:r>
          </a:p>
          <a:p>
            <a:r>
              <a:rPr lang="en-US" sz="1200" dirty="0"/>
              <a:t>with context tracking for follow-ups.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>
            <a:extLst>
              <a:ext uri="{FF2B5EF4-FFF2-40B4-BE49-F238E27FC236}">
                <a16:creationId xmlns:a16="http://schemas.microsoft.com/office/drawing/2014/main" id="{AEC007AE-E83C-BE0D-3214-2A91AF25EC32}"/>
              </a:ext>
            </a:extLst>
          </p:cNvPr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>
            <a:extLst>
              <a:ext uri="{FF2B5EF4-FFF2-40B4-BE49-F238E27FC236}">
                <a16:creationId xmlns:a16="http://schemas.microsoft.com/office/drawing/2014/main" id="{7BA2920B-4835-CE4C-0E88-AAC47FD999FE}"/>
              </a:ext>
            </a:extLst>
          </p:cNvPr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58FF4-13A1-44AF-F157-45842FE55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59" y="1038737"/>
            <a:ext cx="4035208" cy="322241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12A8FA-C8E8-4F9A-A96C-96FB9A63F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9"/>
    </mc:Choice>
    <mc:Fallback xmlns="">
      <p:transition spd="slow" advTm="2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71FCE532-99F5-245B-B522-BB56C19C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829C51F1-4B03-233C-CF2C-22A3F2796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469" y="517790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Get Multilingual Responses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0D7D919F-DFDB-D562-8253-FFC6CB293C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976" y="2649943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ask legal questions (Constitution, Penal Code) in </a:t>
            </a:r>
          </a:p>
          <a:p>
            <a:r>
              <a:rPr lang="en-US" sz="1200" dirty="0"/>
              <a:t>English/Bangla via Telegram. The bot detects language with </a:t>
            </a:r>
          </a:p>
          <a:p>
            <a:r>
              <a:rPr lang="en-US" sz="1200" dirty="0" err="1"/>
              <a:t>langdetect</a:t>
            </a:r>
            <a:r>
              <a:rPr lang="en-US" sz="1200" dirty="0"/>
              <a:t>, translates Bangla to English using </a:t>
            </a:r>
            <a:r>
              <a:rPr lang="en-US" sz="1200" dirty="0" err="1"/>
              <a:t>GoogleTranslator</a:t>
            </a:r>
            <a:r>
              <a:rPr lang="en-US" sz="1200" dirty="0"/>
              <a:t> 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deep_translator</a:t>
            </a:r>
            <a:r>
              <a:rPr lang="en-US" sz="1200" dirty="0"/>
              <a:t>), and queries a </a:t>
            </a:r>
            <a:r>
              <a:rPr lang="en-US" sz="1200" dirty="0" err="1"/>
              <a:t>FastAPI</a:t>
            </a:r>
            <a:r>
              <a:rPr lang="en-US" sz="1200" dirty="0"/>
              <a:t> endpoint. It fetches PDF </a:t>
            </a:r>
          </a:p>
          <a:p>
            <a:r>
              <a:rPr lang="en-US" sz="1200" dirty="0"/>
              <a:t>chunks from FAISS, processes with </a:t>
            </a:r>
            <a:r>
              <a:rPr lang="en-US" sz="1200" dirty="0" err="1"/>
              <a:t>Groq’s</a:t>
            </a:r>
            <a:r>
              <a:rPr lang="en-US" sz="1200" dirty="0"/>
              <a:t> LLaMA3-70b, and </a:t>
            </a:r>
          </a:p>
          <a:p>
            <a:r>
              <a:rPr lang="en-US" sz="1200" dirty="0"/>
              <a:t>generates cited answers with confidence scores. Answers are </a:t>
            </a:r>
          </a:p>
          <a:p>
            <a:r>
              <a:rPr lang="en-US" sz="1200" dirty="0"/>
              <a:t>translated back, split if over 4096 chars, with context for follow-ups.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>
            <a:extLst>
              <a:ext uri="{FF2B5EF4-FFF2-40B4-BE49-F238E27FC236}">
                <a16:creationId xmlns:a16="http://schemas.microsoft.com/office/drawing/2014/main" id="{FDE5925D-E0E5-E13E-3C81-ECFFBDDDF4D9}"/>
              </a:ext>
            </a:extLst>
          </p:cNvPr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>
            <a:extLst>
              <a:ext uri="{FF2B5EF4-FFF2-40B4-BE49-F238E27FC236}">
                <a16:creationId xmlns:a16="http://schemas.microsoft.com/office/drawing/2014/main" id="{0D7E2E3C-CA49-FFC6-81D2-58257E161995}"/>
              </a:ext>
            </a:extLst>
          </p:cNvPr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E04A3-4A91-EB6A-F8DA-80A8A9496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839" y="479746"/>
            <a:ext cx="3722692" cy="402762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7EFAFD-5CE6-4202-A04C-B09023FEE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31"/>
    </mc:Choice>
    <mc:Fallback xmlns="">
      <p:transition spd="slow" advTm="2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C2FFCECA-04C9-FF59-8B2C-5E09368A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4D1388AC-241E-FCBD-D301-39E8204D85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014" y="-110277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Access Cited Answers</a:t>
            </a:r>
            <a:r>
              <a:rPr lang="en-US" dirty="0"/>
              <a:t>: </a:t>
            </a:r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63E0950E-EB5A-114C-8F85-8F30B50DD7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240" y="2185923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200" dirty="0"/>
              <a:t>Users receive answers to legal questions (Constitution, Penal </a:t>
            </a:r>
          </a:p>
          <a:p>
            <a:pPr algn="just"/>
            <a:r>
              <a:rPr lang="en-US" sz="1200" dirty="0"/>
              <a:t>Code) via Telegram with precise citations (document, </a:t>
            </a:r>
          </a:p>
          <a:p>
            <a:pPr algn="just"/>
            <a:r>
              <a:rPr lang="en-US" sz="1200" dirty="0"/>
              <a:t>article/section, page). The bot retrieves relevant PDF chunks from </a:t>
            </a:r>
          </a:p>
          <a:p>
            <a:pPr algn="just"/>
            <a:r>
              <a:rPr lang="en-US" sz="1200" dirty="0"/>
              <a:t>FAISS, processed by </a:t>
            </a:r>
            <a:r>
              <a:rPr lang="en-US" sz="1200" dirty="0" err="1"/>
              <a:t>Groq’s</a:t>
            </a:r>
            <a:r>
              <a:rPr lang="en-US" sz="1200" dirty="0"/>
              <a:t> LLaMA3-70b, and formats citations </a:t>
            </a:r>
          </a:p>
          <a:p>
            <a:pPr algn="just"/>
            <a:r>
              <a:rPr lang="en-US" sz="1200" dirty="0"/>
              <a:t>using metadata (e.g., “The Constitution of the People's Republic of </a:t>
            </a:r>
          </a:p>
          <a:p>
            <a:pPr algn="just"/>
            <a:r>
              <a:rPr lang="en-US" sz="1200" dirty="0"/>
              <a:t>Bangladesh.pdf, Article 5, Page 2”) from </a:t>
            </a:r>
            <a:r>
              <a:rPr lang="en-US" sz="1200" dirty="0" err="1"/>
              <a:t>PDFPlumberLoader</a:t>
            </a:r>
            <a:r>
              <a:rPr lang="en-US" sz="1200" dirty="0"/>
              <a:t>. </a:t>
            </a:r>
          </a:p>
          <a:p>
            <a:pPr algn="just"/>
            <a:r>
              <a:rPr lang="en-US" sz="1200" dirty="0"/>
              <a:t>Answers prioritize article/section if specified in the query, else use </a:t>
            </a:r>
          </a:p>
          <a:p>
            <a:pPr algn="just"/>
            <a:r>
              <a:rPr lang="en-US" sz="1200" dirty="0"/>
              <a:t>metadata, and are split if over 4096 chars, with context tracking for </a:t>
            </a:r>
          </a:p>
          <a:p>
            <a:pPr algn="just"/>
            <a:r>
              <a:rPr lang="en-US" sz="1200" dirty="0"/>
              <a:t>follow-ups.</a:t>
            </a:r>
          </a:p>
          <a:p>
            <a:r>
              <a:rPr lang="en-US" sz="1200" dirty="0"/>
              <a:t>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>
            <a:extLst>
              <a:ext uri="{FF2B5EF4-FFF2-40B4-BE49-F238E27FC236}">
                <a16:creationId xmlns:a16="http://schemas.microsoft.com/office/drawing/2014/main" id="{B7C5CE69-EE86-A169-A60A-75D5DF9BEA0B}"/>
              </a:ext>
            </a:extLst>
          </p:cNvPr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>
            <a:extLst>
              <a:ext uri="{FF2B5EF4-FFF2-40B4-BE49-F238E27FC236}">
                <a16:creationId xmlns:a16="http://schemas.microsoft.com/office/drawing/2014/main" id="{01D2E4D5-1903-B288-A4F4-CAC71630046A}"/>
              </a:ext>
            </a:extLst>
          </p:cNvPr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428B5-7214-0B43-EC21-51DB5056B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36" y="533781"/>
            <a:ext cx="4077269" cy="108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8CC9-E19B-7A3A-D831-1B743F269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301" y="1841510"/>
            <a:ext cx="3982006" cy="7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4F974-53F9-0F38-2CE3-BBE2D1878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867" y="2687348"/>
            <a:ext cx="3934374" cy="8954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5451FF-752E-4126-8BC1-869F0B187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8"/>
    </mc:Choice>
    <mc:Fallback xmlns="">
      <p:transition spd="slow" advTm="23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47B1701E-EF25-C705-2C4D-D329B3BA7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029D75D0-8115-C076-B334-70B21BFC69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299" y="0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Follow Up on Queries:</a:t>
            </a:r>
            <a:endParaRPr lang="en-US" dirty="0">
              <a:effectLst/>
            </a:endParaRPr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1BEA6664-6BB9-433D-1EAB-E2460BAB8E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976" y="2649943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can ask follow-up questions (e.g., "Explain more") about </a:t>
            </a:r>
          </a:p>
          <a:p>
            <a:r>
              <a:rPr lang="en-US" sz="1200" dirty="0"/>
              <a:t>Bangladesh laws (Constitution, Penal Code) via Telegram. The bot </a:t>
            </a:r>
          </a:p>
          <a:p>
            <a:r>
              <a:rPr lang="en-US" sz="1200" dirty="0"/>
              <a:t>tracks conversation context using a dictionary storing the last </a:t>
            </a:r>
          </a:p>
          <a:p>
            <a:r>
              <a:rPr lang="en-US" sz="1200" dirty="0"/>
              <a:t>question, answer, and topic. Follow-up queries are enriched with </a:t>
            </a:r>
          </a:p>
          <a:p>
            <a:r>
              <a:rPr lang="en-US" sz="1200" dirty="0"/>
              <a:t>prior context, sent to a </a:t>
            </a:r>
            <a:r>
              <a:rPr lang="en-US" sz="1200" dirty="0" err="1"/>
              <a:t>FastAPI</a:t>
            </a:r>
            <a:r>
              <a:rPr lang="en-US" sz="1200" dirty="0"/>
              <a:t> endpoint, and processed by </a:t>
            </a:r>
          </a:p>
          <a:p>
            <a:r>
              <a:rPr lang="en-US" sz="1200" dirty="0"/>
              <a:t>retrieving relevant PDF chunks from FAISS using </a:t>
            </a:r>
            <a:r>
              <a:rPr lang="en-US" sz="1200" dirty="0" err="1"/>
              <a:t>Groq’s</a:t>
            </a:r>
            <a:r>
              <a:rPr lang="en-US" sz="1200" dirty="0"/>
              <a:t> LLaMA3-</a:t>
            </a:r>
          </a:p>
          <a:p>
            <a:r>
              <a:rPr lang="en-US" sz="1200" dirty="0"/>
              <a:t>70b. It generates cited answers with confidence scores, split if over </a:t>
            </a:r>
          </a:p>
          <a:p>
            <a:r>
              <a:rPr lang="en-US" sz="1200" dirty="0"/>
              <a:t>4096 chars, ensuring consistent and relevant responses.</a:t>
            </a:r>
          </a:p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>
            <a:extLst>
              <a:ext uri="{FF2B5EF4-FFF2-40B4-BE49-F238E27FC236}">
                <a16:creationId xmlns:a16="http://schemas.microsoft.com/office/drawing/2014/main" id="{10561FF3-6E6B-A463-A891-622E42C285D8}"/>
              </a:ext>
            </a:extLst>
          </p:cNvPr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>
            <a:extLst>
              <a:ext uri="{FF2B5EF4-FFF2-40B4-BE49-F238E27FC236}">
                <a16:creationId xmlns:a16="http://schemas.microsoft.com/office/drawing/2014/main" id="{8D428341-E93A-D0D2-B041-CAAD0C7CB0AA}"/>
              </a:ext>
            </a:extLst>
          </p:cNvPr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BA546CD1-0F2F-6B07-A310-6D3401009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116" y="664459"/>
            <a:ext cx="3757908" cy="381458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B6EE0B-A954-4A59-ADC9-0CFA6FF06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51"/>
    </mc:Choice>
    <mc:Fallback xmlns="">
      <p:transition spd="slow" advTm="2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>
          <a:extLst>
            <a:ext uri="{FF2B5EF4-FFF2-40B4-BE49-F238E27FC236}">
              <a16:creationId xmlns:a16="http://schemas.microsoft.com/office/drawing/2014/main" id="{F2BE4B6F-27DA-89D7-F64E-DBFD376F3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>
            <a:extLst>
              <a:ext uri="{FF2B5EF4-FFF2-40B4-BE49-F238E27FC236}">
                <a16:creationId xmlns:a16="http://schemas.microsoft.com/office/drawing/2014/main" id="{1EF7B50F-341D-DC1A-2BDE-50BBD695A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357" y="179963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Receive Confidence Scores</a:t>
            </a:r>
            <a:r>
              <a:rPr lang="en-US" dirty="0"/>
              <a:t>:</a:t>
            </a:r>
          </a:p>
        </p:txBody>
      </p:sp>
      <p:sp>
        <p:nvSpPr>
          <p:cNvPr id="470" name="Google Shape;470;p42">
            <a:extLst>
              <a:ext uri="{FF2B5EF4-FFF2-40B4-BE49-F238E27FC236}">
                <a16:creationId xmlns:a16="http://schemas.microsoft.com/office/drawing/2014/main" id="{F753C2B6-139F-39C1-6C39-FFC976B650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5206" y="2476163"/>
            <a:ext cx="4878288" cy="29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receive confidence scores (0-5) for legal question answers </a:t>
            </a:r>
          </a:p>
          <a:p>
            <a:r>
              <a:rPr lang="en-US" sz="1200" dirty="0"/>
              <a:t>(Constitution, Penal Code) via Telegram. The bot retrieves PDF </a:t>
            </a:r>
          </a:p>
          <a:p>
            <a:r>
              <a:rPr lang="en-US" sz="1200" dirty="0"/>
              <a:t>chunks from FAISS, processes them with </a:t>
            </a:r>
            <a:r>
              <a:rPr lang="en-US" sz="1200" dirty="0" err="1"/>
              <a:t>Groq’s</a:t>
            </a:r>
            <a:r>
              <a:rPr lang="en-US" sz="1200" dirty="0"/>
              <a:t> LLaMA3-70b, and </a:t>
            </a:r>
          </a:p>
          <a:p>
            <a:r>
              <a:rPr lang="en-US" sz="1200" dirty="0"/>
              <a:t>calculates scores in connect_memory_for_llm.py using </a:t>
            </a:r>
          </a:p>
          <a:p>
            <a:r>
              <a:rPr lang="en-US" sz="1200" dirty="0" err="1"/>
              <a:t>CrossEncoder</a:t>
            </a:r>
            <a:r>
              <a:rPr lang="en-US" sz="1200" dirty="0"/>
              <a:t> relevance, context alignment, query specificity, and </a:t>
            </a:r>
          </a:p>
          <a:p>
            <a:r>
              <a:rPr lang="en-US" sz="1200" dirty="0"/>
              <a:t>metadata (e.g., article presence). Scores reflect answer reliability, </a:t>
            </a:r>
          </a:p>
          <a:p>
            <a:r>
              <a:rPr lang="en-US" sz="1200" dirty="0"/>
              <a:t>are clamped between 3.5-5 for relevance, and are included in </a:t>
            </a:r>
          </a:p>
          <a:p>
            <a:r>
              <a:rPr lang="en-US" sz="1200" dirty="0"/>
              <a:t>responses, split if over 4096 chars, with context tracking for follow-</a:t>
            </a:r>
          </a:p>
          <a:p>
            <a:r>
              <a:rPr lang="en-US" sz="1200" dirty="0"/>
              <a:t>ups.</a:t>
            </a:r>
          </a:p>
          <a:p>
            <a:r>
              <a:rPr lang="en-US" sz="1200" dirty="0"/>
              <a:t>.</a:t>
            </a:r>
          </a:p>
          <a:p>
            <a:r>
              <a:rPr lang="en-US" sz="1200" dirty="0"/>
              <a:t>.</a:t>
            </a:r>
            <a:endParaRPr lang="en-US" sz="1200" dirty="0">
              <a:effectLst/>
            </a:endParaRPr>
          </a:p>
        </p:txBody>
      </p:sp>
      <p:sp>
        <p:nvSpPr>
          <p:cNvPr id="472" name="Google Shape;472;p42">
            <a:extLst>
              <a:ext uri="{FF2B5EF4-FFF2-40B4-BE49-F238E27FC236}">
                <a16:creationId xmlns:a16="http://schemas.microsoft.com/office/drawing/2014/main" id="{380A4DD1-C0F3-CC46-923D-A372EDA9F816}"/>
              </a:ext>
            </a:extLst>
          </p:cNvPr>
          <p:cNvSpPr/>
          <p:nvPr/>
        </p:nvSpPr>
        <p:spPr>
          <a:xfrm>
            <a:off x="6021750" y="4779370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2">
            <a:extLst>
              <a:ext uri="{FF2B5EF4-FFF2-40B4-BE49-F238E27FC236}">
                <a16:creationId xmlns:a16="http://schemas.microsoft.com/office/drawing/2014/main" id="{F2B9471F-F8E4-A4C7-6870-5E2D762933A0}"/>
              </a:ext>
            </a:extLst>
          </p:cNvPr>
          <p:cNvSpPr/>
          <p:nvPr/>
        </p:nvSpPr>
        <p:spPr>
          <a:xfrm>
            <a:off x="6021749" y="4949078"/>
            <a:ext cx="792555" cy="141342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6C53C-B024-C1B5-B565-70322218D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104" y="1215088"/>
            <a:ext cx="4077269" cy="10860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008EC2-9313-4FFF-8E1F-E95531F20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2"/>
    </mc:Choice>
    <mc:Fallback xmlns="">
      <p:transition spd="slow" advTm="26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>
          <a:extLst>
            <a:ext uri="{FF2B5EF4-FFF2-40B4-BE49-F238E27FC236}">
              <a16:creationId xmlns:a16="http://schemas.microsoft.com/office/drawing/2014/main" id="{35A043E9-9E4E-ABEA-315A-8F660421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>
            <a:extLst>
              <a:ext uri="{FF2B5EF4-FFF2-40B4-BE49-F238E27FC236}">
                <a16:creationId xmlns:a16="http://schemas.microsoft.com/office/drawing/2014/main" id="{B2F81DF1-0BA1-B1C7-A285-7809E585C4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4450" y="1397500"/>
            <a:ext cx="5855100" cy="20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" sz="3600" dirty="0"/>
            </a:br>
            <a:br>
              <a:rPr lang="en" sz="3600" dirty="0"/>
            </a:br>
            <a:r>
              <a:rPr lang="en-US" sz="4400" dirty="0"/>
              <a:t>Evaluation Metrics</a:t>
            </a:r>
            <a:br>
              <a:rPr lang="en-US" sz="3600" b="1" dirty="0"/>
            </a:br>
            <a:br>
              <a:rPr lang="en-US" sz="3600" b="1" dirty="0"/>
            </a:br>
            <a:endParaRPr sz="3600" dirty="0"/>
          </a:p>
        </p:txBody>
      </p:sp>
      <p:grpSp>
        <p:nvGrpSpPr>
          <p:cNvPr id="490" name="Google Shape;490;p44">
            <a:extLst>
              <a:ext uri="{FF2B5EF4-FFF2-40B4-BE49-F238E27FC236}">
                <a16:creationId xmlns:a16="http://schemas.microsoft.com/office/drawing/2014/main" id="{93D40E96-B9BC-4383-F939-7506298FD57F}"/>
              </a:ext>
            </a:extLst>
          </p:cNvPr>
          <p:cNvGrpSpPr/>
          <p:nvPr/>
        </p:nvGrpSpPr>
        <p:grpSpPr>
          <a:xfrm flipH="1">
            <a:off x="768868" y="2732849"/>
            <a:ext cx="2644798" cy="1998796"/>
            <a:chOff x="4131950" y="3789025"/>
            <a:chExt cx="961500" cy="726650"/>
          </a:xfrm>
        </p:grpSpPr>
        <p:sp>
          <p:nvSpPr>
            <p:cNvPr id="491" name="Google Shape;491;p44">
              <a:extLst>
                <a:ext uri="{FF2B5EF4-FFF2-40B4-BE49-F238E27FC236}">
                  <a16:creationId xmlns:a16="http://schemas.microsoft.com/office/drawing/2014/main" id="{ED1E4EE7-CE48-27EE-96AC-CAA862ABDF26}"/>
                </a:ext>
              </a:extLst>
            </p:cNvPr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>
              <a:extLst>
                <a:ext uri="{FF2B5EF4-FFF2-40B4-BE49-F238E27FC236}">
                  <a16:creationId xmlns:a16="http://schemas.microsoft.com/office/drawing/2014/main" id="{646E906F-6574-6E40-48C1-03C549EFDBB7}"/>
                </a:ext>
              </a:extLst>
            </p:cNvPr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>
              <a:extLst>
                <a:ext uri="{FF2B5EF4-FFF2-40B4-BE49-F238E27FC236}">
                  <a16:creationId xmlns:a16="http://schemas.microsoft.com/office/drawing/2014/main" id="{2DBA2079-5E2F-B755-45DF-BA5C3A3D2008}"/>
                </a:ext>
              </a:extLst>
            </p:cNvPr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>
              <a:extLst>
                <a:ext uri="{FF2B5EF4-FFF2-40B4-BE49-F238E27FC236}">
                  <a16:creationId xmlns:a16="http://schemas.microsoft.com/office/drawing/2014/main" id="{3237048D-4662-38F7-94A6-CD23635CA89C}"/>
                </a:ext>
              </a:extLst>
            </p:cNvPr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>
              <a:extLst>
                <a:ext uri="{FF2B5EF4-FFF2-40B4-BE49-F238E27FC236}">
                  <a16:creationId xmlns:a16="http://schemas.microsoft.com/office/drawing/2014/main" id="{3C89780B-045D-E53D-F983-15986CCD5996}"/>
                </a:ext>
              </a:extLst>
            </p:cNvPr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>
              <a:extLst>
                <a:ext uri="{FF2B5EF4-FFF2-40B4-BE49-F238E27FC236}">
                  <a16:creationId xmlns:a16="http://schemas.microsoft.com/office/drawing/2014/main" id="{5E8DC78E-5E85-175F-D74A-19C2E7FA9001}"/>
                </a:ext>
              </a:extLst>
            </p:cNvPr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>
              <a:extLst>
                <a:ext uri="{FF2B5EF4-FFF2-40B4-BE49-F238E27FC236}">
                  <a16:creationId xmlns:a16="http://schemas.microsoft.com/office/drawing/2014/main" id="{C7A433F7-37B3-3AE2-685B-C8B9BB5D5D33}"/>
                </a:ext>
              </a:extLst>
            </p:cNvPr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>
              <a:extLst>
                <a:ext uri="{FF2B5EF4-FFF2-40B4-BE49-F238E27FC236}">
                  <a16:creationId xmlns:a16="http://schemas.microsoft.com/office/drawing/2014/main" id="{DB2161B1-8B83-7ECD-850B-712C3249E1DE}"/>
                </a:ext>
              </a:extLst>
            </p:cNvPr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DABB3F-E1FB-4FE8-BE01-E33268B97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"/>
    </mc:Choice>
    <mc:Fallback xmlns="">
      <p:transition spd="slow" advTm="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9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 Metrics</a:t>
            </a:r>
            <a:endParaRPr lang="en-US" dirty="0">
              <a:effectLst/>
            </a:endParaRPr>
          </a:p>
        </p:txBody>
      </p:sp>
      <p:sp>
        <p:nvSpPr>
          <p:cNvPr id="859" name="Google Shape;859;p59"/>
          <p:cNvSpPr txBox="1">
            <a:spLocks noGrp="1"/>
          </p:cNvSpPr>
          <p:nvPr>
            <p:ph type="subTitle" idx="1"/>
          </p:nvPr>
        </p:nvSpPr>
        <p:spPr>
          <a:xfrm>
            <a:off x="948600" y="1347250"/>
            <a:ext cx="5570100" cy="30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Overview</a:t>
            </a:r>
          </a:p>
          <a:p>
            <a:r>
              <a:rPr lang="en-US" b="1" dirty="0"/>
              <a:t>Purpose</a:t>
            </a:r>
            <a:r>
              <a:rPr lang="en-US" dirty="0"/>
              <a:t>: Assess the reliability, relevance, and accuracy of answers generated from retrieved legal documents (e.g., Constitution, Penal Code).</a:t>
            </a:r>
          </a:p>
          <a:p>
            <a:r>
              <a:rPr lang="en-US" b="1" dirty="0"/>
              <a:t>Primary Metric in Project</a:t>
            </a:r>
            <a:r>
              <a:rPr lang="en-US" dirty="0"/>
              <a:t>: Confidence Score (3.5–5.0 scale, higher is better). 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Computed per query response.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Combines multiple factors to gauge how trustworthy the answer is.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  <p:grpSp>
        <p:nvGrpSpPr>
          <p:cNvPr id="860" name="Google Shape;860;p59"/>
          <p:cNvGrpSpPr/>
          <p:nvPr/>
        </p:nvGrpSpPr>
        <p:grpSpPr>
          <a:xfrm>
            <a:off x="6421283" y="2337605"/>
            <a:ext cx="1935794" cy="2100544"/>
            <a:chOff x="2202575" y="2241100"/>
            <a:chExt cx="711375" cy="771975"/>
          </a:xfrm>
        </p:grpSpPr>
        <p:sp>
          <p:nvSpPr>
            <p:cNvPr id="861" name="Google Shape;861;p59"/>
            <p:cNvSpPr/>
            <p:nvPr/>
          </p:nvSpPr>
          <p:spPr>
            <a:xfrm>
              <a:off x="2291950" y="2312125"/>
              <a:ext cx="622000" cy="690325"/>
            </a:xfrm>
            <a:custGeom>
              <a:avLst/>
              <a:gdLst/>
              <a:ahLst/>
              <a:cxnLst/>
              <a:rect l="l" t="t" r="r" b="b"/>
              <a:pathLst>
                <a:path w="24880" h="27613" extrusionOk="0">
                  <a:moveTo>
                    <a:pt x="20148" y="1"/>
                  </a:moveTo>
                  <a:lnTo>
                    <a:pt x="0" y="4045"/>
                  </a:lnTo>
                  <a:lnTo>
                    <a:pt x="4731" y="27612"/>
                  </a:lnTo>
                  <a:lnTo>
                    <a:pt x="24879" y="23568"/>
                  </a:lnTo>
                  <a:lnTo>
                    <a:pt x="20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2291950" y="2312125"/>
              <a:ext cx="622000" cy="690325"/>
            </a:xfrm>
            <a:custGeom>
              <a:avLst/>
              <a:gdLst/>
              <a:ahLst/>
              <a:cxnLst/>
              <a:rect l="l" t="t" r="r" b="b"/>
              <a:pathLst>
                <a:path w="24880" h="27613" extrusionOk="0">
                  <a:moveTo>
                    <a:pt x="20148" y="1"/>
                  </a:moveTo>
                  <a:lnTo>
                    <a:pt x="0" y="4045"/>
                  </a:lnTo>
                  <a:lnTo>
                    <a:pt x="4731" y="27612"/>
                  </a:lnTo>
                  <a:lnTo>
                    <a:pt x="24879" y="23568"/>
                  </a:lnTo>
                  <a:lnTo>
                    <a:pt x="20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2277700" y="2241100"/>
              <a:ext cx="622000" cy="690325"/>
            </a:xfrm>
            <a:custGeom>
              <a:avLst/>
              <a:gdLst/>
              <a:ahLst/>
              <a:cxnLst/>
              <a:rect l="l" t="t" r="r" b="b"/>
              <a:pathLst>
                <a:path w="24880" h="27613" extrusionOk="0">
                  <a:moveTo>
                    <a:pt x="20149" y="1"/>
                  </a:moveTo>
                  <a:lnTo>
                    <a:pt x="1" y="4045"/>
                  </a:lnTo>
                  <a:lnTo>
                    <a:pt x="4731" y="27613"/>
                  </a:lnTo>
                  <a:lnTo>
                    <a:pt x="24879" y="23569"/>
                  </a:lnTo>
                  <a:lnTo>
                    <a:pt x="20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202575" y="2342175"/>
              <a:ext cx="207725" cy="670900"/>
            </a:xfrm>
            <a:custGeom>
              <a:avLst/>
              <a:gdLst/>
              <a:ahLst/>
              <a:cxnLst/>
              <a:rect l="l" t="t" r="r" b="b"/>
              <a:pathLst>
                <a:path w="8309" h="26836" extrusionOk="0">
                  <a:moveTo>
                    <a:pt x="3007" y="0"/>
                  </a:moveTo>
                  <a:lnTo>
                    <a:pt x="982" y="407"/>
                  </a:lnTo>
                  <a:cubicBezTo>
                    <a:pt x="386" y="526"/>
                    <a:pt x="0" y="1106"/>
                    <a:pt x="120" y="1702"/>
                  </a:cubicBezTo>
                  <a:lnTo>
                    <a:pt x="674" y="4463"/>
                  </a:lnTo>
                  <a:lnTo>
                    <a:pt x="4634" y="24191"/>
                  </a:lnTo>
                  <a:lnTo>
                    <a:pt x="4987" y="25952"/>
                  </a:lnTo>
                  <a:cubicBezTo>
                    <a:pt x="5093" y="26475"/>
                    <a:pt x="5552" y="26836"/>
                    <a:pt x="6064" y="26836"/>
                  </a:cubicBezTo>
                  <a:cubicBezTo>
                    <a:pt x="6136" y="26836"/>
                    <a:pt x="6209" y="26829"/>
                    <a:pt x="6283" y="26814"/>
                  </a:cubicBezTo>
                  <a:lnTo>
                    <a:pt x="8309" y="26407"/>
                  </a:lnTo>
                  <a:lnTo>
                    <a:pt x="30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347500" y="2310800"/>
              <a:ext cx="482475" cy="550825"/>
            </a:xfrm>
            <a:custGeom>
              <a:avLst/>
              <a:gdLst/>
              <a:ahLst/>
              <a:cxnLst/>
              <a:rect l="l" t="t" r="r" b="b"/>
              <a:pathLst>
                <a:path w="19299" h="22033" extrusionOk="0">
                  <a:moveTo>
                    <a:pt x="12912" y="487"/>
                  </a:moveTo>
                  <a:cubicBezTo>
                    <a:pt x="13350" y="1748"/>
                    <a:pt x="14537" y="2583"/>
                    <a:pt x="15858" y="2583"/>
                  </a:cubicBezTo>
                  <a:cubicBezTo>
                    <a:pt x="15922" y="2583"/>
                    <a:pt x="15987" y="2581"/>
                    <a:pt x="16051" y="2577"/>
                  </a:cubicBezTo>
                  <a:lnTo>
                    <a:pt x="18812" y="16332"/>
                  </a:lnTo>
                  <a:cubicBezTo>
                    <a:pt x="17490" y="16792"/>
                    <a:pt x="16636" y="18075"/>
                    <a:pt x="16722" y="19472"/>
                  </a:cubicBezTo>
                  <a:lnTo>
                    <a:pt x="6387" y="21548"/>
                  </a:lnTo>
                  <a:cubicBezTo>
                    <a:pt x="5950" y="20287"/>
                    <a:pt x="4764" y="19451"/>
                    <a:pt x="3444" y="19451"/>
                  </a:cubicBezTo>
                  <a:cubicBezTo>
                    <a:pt x="3379" y="19451"/>
                    <a:pt x="3313" y="19453"/>
                    <a:pt x="3248" y="19457"/>
                  </a:cubicBezTo>
                  <a:lnTo>
                    <a:pt x="486" y="5701"/>
                  </a:lnTo>
                  <a:cubicBezTo>
                    <a:pt x="1809" y="5241"/>
                    <a:pt x="2663" y="3958"/>
                    <a:pt x="2576" y="2562"/>
                  </a:cubicBezTo>
                  <a:lnTo>
                    <a:pt x="12912" y="487"/>
                  </a:lnTo>
                  <a:close/>
                  <a:moveTo>
                    <a:pt x="13212" y="0"/>
                  </a:moveTo>
                  <a:lnTo>
                    <a:pt x="2111" y="2229"/>
                  </a:lnTo>
                  <a:cubicBezTo>
                    <a:pt x="2405" y="3688"/>
                    <a:pt x="1460" y="5108"/>
                    <a:pt x="0" y="5402"/>
                  </a:cubicBezTo>
                  <a:lnTo>
                    <a:pt x="2915" y="19920"/>
                  </a:lnTo>
                  <a:cubicBezTo>
                    <a:pt x="3094" y="19884"/>
                    <a:pt x="3272" y="19867"/>
                    <a:pt x="3448" y="19867"/>
                  </a:cubicBezTo>
                  <a:cubicBezTo>
                    <a:pt x="4705" y="19867"/>
                    <a:pt x="5831" y="20752"/>
                    <a:pt x="6087" y="22033"/>
                  </a:cubicBezTo>
                  <a:lnTo>
                    <a:pt x="17188" y="19805"/>
                  </a:lnTo>
                  <a:cubicBezTo>
                    <a:pt x="16894" y="18345"/>
                    <a:pt x="17840" y="16924"/>
                    <a:pt x="19299" y="16631"/>
                  </a:cubicBezTo>
                  <a:lnTo>
                    <a:pt x="16384" y="2113"/>
                  </a:lnTo>
                  <a:cubicBezTo>
                    <a:pt x="16205" y="2149"/>
                    <a:pt x="16027" y="2166"/>
                    <a:pt x="15852" y="2166"/>
                  </a:cubicBezTo>
                  <a:cubicBezTo>
                    <a:pt x="14595" y="2166"/>
                    <a:pt x="13470" y="1281"/>
                    <a:pt x="13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479600" y="2602150"/>
              <a:ext cx="248500" cy="118625"/>
            </a:xfrm>
            <a:custGeom>
              <a:avLst/>
              <a:gdLst/>
              <a:ahLst/>
              <a:cxnLst/>
              <a:rect l="l" t="t" r="r" b="b"/>
              <a:pathLst>
                <a:path w="9940" h="4745" extrusionOk="0">
                  <a:moveTo>
                    <a:pt x="9364" y="0"/>
                  </a:moveTo>
                  <a:lnTo>
                    <a:pt x="0" y="1881"/>
                  </a:lnTo>
                  <a:lnTo>
                    <a:pt x="33" y="2045"/>
                  </a:lnTo>
                  <a:lnTo>
                    <a:pt x="9397" y="165"/>
                  </a:lnTo>
                  <a:lnTo>
                    <a:pt x="9364" y="0"/>
                  </a:lnTo>
                  <a:close/>
                  <a:moveTo>
                    <a:pt x="9907" y="2702"/>
                  </a:moveTo>
                  <a:lnTo>
                    <a:pt x="542" y="4581"/>
                  </a:lnTo>
                  <a:lnTo>
                    <a:pt x="575" y="4745"/>
                  </a:lnTo>
                  <a:lnTo>
                    <a:pt x="9940" y="2865"/>
                  </a:lnTo>
                  <a:lnTo>
                    <a:pt x="9907" y="2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497500" y="2481475"/>
              <a:ext cx="38425" cy="53725"/>
            </a:xfrm>
            <a:custGeom>
              <a:avLst/>
              <a:gdLst/>
              <a:ahLst/>
              <a:cxnLst/>
              <a:rect l="l" t="t" r="r" b="b"/>
              <a:pathLst>
                <a:path w="1537" h="2149" extrusionOk="0">
                  <a:moveTo>
                    <a:pt x="1536" y="0"/>
                  </a:moveTo>
                  <a:lnTo>
                    <a:pt x="1249" y="58"/>
                  </a:lnTo>
                  <a:lnTo>
                    <a:pt x="1075" y="657"/>
                  </a:lnTo>
                  <a:cubicBezTo>
                    <a:pt x="1029" y="821"/>
                    <a:pt x="987" y="963"/>
                    <a:pt x="958" y="1102"/>
                  </a:cubicBezTo>
                  <a:lnTo>
                    <a:pt x="952" y="1102"/>
                  </a:lnTo>
                  <a:cubicBezTo>
                    <a:pt x="863" y="978"/>
                    <a:pt x="781" y="871"/>
                    <a:pt x="676" y="738"/>
                  </a:cubicBezTo>
                  <a:lnTo>
                    <a:pt x="290" y="251"/>
                  </a:lnTo>
                  <a:lnTo>
                    <a:pt x="1" y="309"/>
                  </a:lnTo>
                  <a:lnTo>
                    <a:pt x="850" y="1315"/>
                  </a:lnTo>
                  <a:lnTo>
                    <a:pt x="1016" y="2148"/>
                  </a:lnTo>
                  <a:lnTo>
                    <a:pt x="1272" y="2096"/>
                  </a:lnTo>
                  <a:lnTo>
                    <a:pt x="1105" y="1260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537575" y="2491075"/>
              <a:ext cx="39325" cy="37775"/>
            </a:xfrm>
            <a:custGeom>
              <a:avLst/>
              <a:gdLst/>
              <a:ahLst/>
              <a:cxnLst/>
              <a:rect l="l" t="t" r="r" b="b"/>
              <a:pathLst>
                <a:path w="1573" h="1511" extrusionOk="0">
                  <a:moveTo>
                    <a:pt x="759" y="201"/>
                  </a:moveTo>
                  <a:cubicBezTo>
                    <a:pt x="1013" y="201"/>
                    <a:pt x="1165" y="450"/>
                    <a:pt x="1208" y="667"/>
                  </a:cubicBezTo>
                  <a:cubicBezTo>
                    <a:pt x="1273" y="984"/>
                    <a:pt x="1135" y="1251"/>
                    <a:pt x="890" y="1300"/>
                  </a:cubicBezTo>
                  <a:cubicBezTo>
                    <a:pt x="864" y="1305"/>
                    <a:pt x="838" y="1308"/>
                    <a:pt x="812" y="1308"/>
                  </a:cubicBezTo>
                  <a:cubicBezTo>
                    <a:pt x="594" y="1308"/>
                    <a:pt x="407" y="1121"/>
                    <a:pt x="352" y="845"/>
                  </a:cubicBezTo>
                  <a:cubicBezTo>
                    <a:pt x="298" y="578"/>
                    <a:pt x="374" y="270"/>
                    <a:pt x="677" y="210"/>
                  </a:cubicBezTo>
                  <a:cubicBezTo>
                    <a:pt x="705" y="204"/>
                    <a:pt x="733" y="201"/>
                    <a:pt x="759" y="201"/>
                  </a:cubicBezTo>
                  <a:close/>
                  <a:moveTo>
                    <a:pt x="799" y="1"/>
                  </a:moveTo>
                  <a:cubicBezTo>
                    <a:pt x="749" y="1"/>
                    <a:pt x="697" y="6"/>
                    <a:pt x="644" y="17"/>
                  </a:cubicBezTo>
                  <a:cubicBezTo>
                    <a:pt x="254" y="95"/>
                    <a:pt x="0" y="434"/>
                    <a:pt x="95" y="905"/>
                  </a:cubicBezTo>
                  <a:cubicBezTo>
                    <a:pt x="172" y="1294"/>
                    <a:pt x="447" y="1510"/>
                    <a:pt x="770" y="1510"/>
                  </a:cubicBezTo>
                  <a:cubicBezTo>
                    <a:pt x="818" y="1510"/>
                    <a:pt x="867" y="1506"/>
                    <a:pt x="917" y="1496"/>
                  </a:cubicBezTo>
                  <a:cubicBezTo>
                    <a:pt x="1257" y="1426"/>
                    <a:pt x="1573" y="1126"/>
                    <a:pt x="1469" y="606"/>
                  </a:cubicBezTo>
                  <a:cubicBezTo>
                    <a:pt x="1393" y="230"/>
                    <a:pt x="1132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579025" y="2481250"/>
              <a:ext cx="37075" cy="39875"/>
            </a:xfrm>
            <a:custGeom>
              <a:avLst/>
              <a:gdLst/>
              <a:ahLst/>
              <a:cxnLst/>
              <a:rect l="l" t="t" r="r" b="b"/>
              <a:pathLst>
                <a:path w="1483" h="1595" extrusionOk="0">
                  <a:moveTo>
                    <a:pt x="1189" y="0"/>
                  </a:moveTo>
                  <a:lnTo>
                    <a:pt x="932" y="52"/>
                  </a:lnTo>
                  <a:lnTo>
                    <a:pt x="1106" y="917"/>
                  </a:lnTo>
                  <a:cubicBezTo>
                    <a:pt x="1115" y="962"/>
                    <a:pt x="1116" y="1008"/>
                    <a:pt x="1109" y="1054"/>
                  </a:cubicBezTo>
                  <a:cubicBezTo>
                    <a:pt x="1085" y="1177"/>
                    <a:pt x="990" y="1319"/>
                    <a:pt x="818" y="1353"/>
                  </a:cubicBezTo>
                  <a:cubicBezTo>
                    <a:pt x="791" y="1359"/>
                    <a:pt x="766" y="1361"/>
                    <a:pt x="742" y="1361"/>
                  </a:cubicBezTo>
                  <a:cubicBezTo>
                    <a:pt x="559" y="1361"/>
                    <a:pt x="460" y="1205"/>
                    <a:pt x="413" y="969"/>
                  </a:cubicBezTo>
                  <a:lnTo>
                    <a:pt x="256" y="187"/>
                  </a:lnTo>
                  <a:lnTo>
                    <a:pt x="1" y="239"/>
                  </a:lnTo>
                  <a:lnTo>
                    <a:pt x="165" y="1064"/>
                  </a:lnTo>
                  <a:cubicBezTo>
                    <a:pt x="249" y="1479"/>
                    <a:pt x="466" y="1595"/>
                    <a:pt x="666" y="1595"/>
                  </a:cubicBezTo>
                  <a:cubicBezTo>
                    <a:pt x="704" y="1595"/>
                    <a:pt x="741" y="1590"/>
                    <a:pt x="776" y="1583"/>
                  </a:cubicBezTo>
                  <a:cubicBezTo>
                    <a:pt x="968" y="1548"/>
                    <a:pt x="1127" y="1411"/>
                    <a:pt x="1189" y="1227"/>
                  </a:cubicBezTo>
                  <a:lnTo>
                    <a:pt x="1195" y="1226"/>
                  </a:lnTo>
                  <a:lnTo>
                    <a:pt x="1256" y="1453"/>
                  </a:lnTo>
                  <a:lnTo>
                    <a:pt x="1483" y="1408"/>
                  </a:lnTo>
                  <a:cubicBezTo>
                    <a:pt x="1453" y="1298"/>
                    <a:pt x="1423" y="1171"/>
                    <a:pt x="1395" y="1025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2619425" y="2474975"/>
              <a:ext cx="18825" cy="39350"/>
            </a:xfrm>
            <a:custGeom>
              <a:avLst/>
              <a:gdLst/>
              <a:ahLst/>
              <a:cxnLst/>
              <a:rect l="l" t="t" r="r" b="b"/>
              <a:pathLst>
                <a:path w="753" h="1574" extrusionOk="0">
                  <a:moveTo>
                    <a:pt x="685" y="0"/>
                  </a:moveTo>
                  <a:cubicBezTo>
                    <a:pt x="666" y="0"/>
                    <a:pt x="648" y="2"/>
                    <a:pt x="629" y="5"/>
                  </a:cubicBezTo>
                  <a:cubicBezTo>
                    <a:pt x="457" y="41"/>
                    <a:pt x="326" y="191"/>
                    <a:pt x="301" y="392"/>
                  </a:cubicBezTo>
                  <a:lnTo>
                    <a:pt x="289" y="395"/>
                  </a:lnTo>
                  <a:lnTo>
                    <a:pt x="226" y="121"/>
                  </a:lnTo>
                  <a:lnTo>
                    <a:pt x="0" y="165"/>
                  </a:lnTo>
                  <a:cubicBezTo>
                    <a:pt x="36" y="294"/>
                    <a:pt x="67" y="437"/>
                    <a:pt x="101" y="603"/>
                  </a:cubicBezTo>
                  <a:lnTo>
                    <a:pt x="295" y="1573"/>
                  </a:lnTo>
                  <a:lnTo>
                    <a:pt x="547" y="1521"/>
                  </a:lnTo>
                  <a:lnTo>
                    <a:pt x="396" y="769"/>
                  </a:lnTo>
                  <a:cubicBezTo>
                    <a:pt x="389" y="729"/>
                    <a:pt x="386" y="689"/>
                    <a:pt x="384" y="647"/>
                  </a:cubicBezTo>
                  <a:cubicBezTo>
                    <a:pt x="381" y="449"/>
                    <a:pt x="482" y="285"/>
                    <a:pt x="663" y="250"/>
                  </a:cubicBezTo>
                  <a:cubicBezTo>
                    <a:pt x="691" y="244"/>
                    <a:pt x="723" y="241"/>
                    <a:pt x="752" y="241"/>
                  </a:cubicBezTo>
                  <a:lnTo>
                    <a:pt x="703" y="1"/>
                  </a:lnTo>
                  <a:cubicBezTo>
                    <a:pt x="697" y="0"/>
                    <a:pt x="691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490250" y="2562200"/>
              <a:ext cx="41700" cy="52700"/>
            </a:xfrm>
            <a:custGeom>
              <a:avLst/>
              <a:gdLst/>
              <a:ahLst/>
              <a:cxnLst/>
              <a:rect l="l" t="t" r="r" b="b"/>
              <a:pathLst>
                <a:path w="1668" h="2108" extrusionOk="0">
                  <a:moveTo>
                    <a:pt x="684" y="208"/>
                  </a:moveTo>
                  <a:cubicBezTo>
                    <a:pt x="878" y="208"/>
                    <a:pt x="1019" y="296"/>
                    <a:pt x="1061" y="501"/>
                  </a:cubicBezTo>
                  <a:cubicBezTo>
                    <a:pt x="1105" y="725"/>
                    <a:pt x="963" y="907"/>
                    <a:pt x="693" y="962"/>
                  </a:cubicBezTo>
                  <a:lnTo>
                    <a:pt x="433" y="1014"/>
                  </a:lnTo>
                  <a:lnTo>
                    <a:pt x="289" y="297"/>
                  </a:lnTo>
                  <a:cubicBezTo>
                    <a:pt x="328" y="278"/>
                    <a:pt x="413" y="248"/>
                    <a:pt x="536" y="223"/>
                  </a:cubicBezTo>
                  <a:cubicBezTo>
                    <a:pt x="588" y="213"/>
                    <a:pt x="638" y="208"/>
                    <a:pt x="684" y="208"/>
                  </a:cubicBezTo>
                  <a:close/>
                  <a:moveTo>
                    <a:pt x="760" y="0"/>
                  </a:moveTo>
                  <a:cubicBezTo>
                    <a:pt x="678" y="0"/>
                    <a:pt x="585" y="11"/>
                    <a:pt x="478" y="32"/>
                  </a:cubicBezTo>
                  <a:cubicBezTo>
                    <a:pt x="315" y="63"/>
                    <a:pt x="154" y="111"/>
                    <a:pt x="0" y="171"/>
                  </a:cubicBezTo>
                  <a:lnTo>
                    <a:pt x="389" y="2107"/>
                  </a:lnTo>
                  <a:lnTo>
                    <a:pt x="643" y="2057"/>
                  </a:lnTo>
                  <a:lnTo>
                    <a:pt x="470" y="1205"/>
                  </a:lnTo>
                  <a:lnTo>
                    <a:pt x="709" y="1158"/>
                  </a:lnTo>
                  <a:cubicBezTo>
                    <a:pt x="745" y="1152"/>
                    <a:pt x="778" y="1149"/>
                    <a:pt x="808" y="1149"/>
                  </a:cubicBezTo>
                  <a:cubicBezTo>
                    <a:pt x="980" y="1149"/>
                    <a:pt x="1084" y="1240"/>
                    <a:pt x="1180" y="1460"/>
                  </a:cubicBezTo>
                  <a:cubicBezTo>
                    <a:pt x="1285" y="1695"/>
                    <a:pt x="1362" y="1855"/>
                    <a:pt x="1405" y="1903"/>
                  </a:cubicBezTo>
                  <a:lnTo>
                    <a:pt x="1668" y="1851"/>
                  </a:lnTo>
                  <a:cubicBezTo>
                    <a:pt x="1611" y="1782"/>
                    <a:pt x="1527" y="1603"/>
                    <a:pt x="1408" y="1342"/>
                  </a:cubicBezTo>
                  <a:cubicBezTo>
                    <a:pt x="1320" y="1147"/>
                    <a:pt x="1202" y="1026"/>
                    <a:pt x="1040" y="1004"/>
                  </a:cubicBezTo>
                  <a:lnTo>
                    <a:pt x="1039" y="995"/>
                  </a:lnTo>
                  <a:cubicBezTo>
                    <a:pt x="1230" y="883"/>
                    <a:pt x="1359" y="680"/>
                    <a:pt x="1307" y="421"/>
                  </a:cubicBezTo>
                  <a:cubicBezTo>
                    <a:pt x="1277" y="269"/>
                    <a:pt x="1194" y="146"/>
                    <a:pt x="1079" y="78"/>
                  </a:cubicBezTo>
                  <a:cubicBezTo>
                    <a:pt x="990" y="26"/>
                    <a:pt x="888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2529625" y="2556950"/>
              <a:ext cx="16800" cy="49925"/>
            </a:xfrm>
            <a:custGeom>
              <a:avLst/>
              <a:gdLst/>
              <a:ahLst/>
              <a:cxnLst/>
              <a:rect l="l" t="t" r="r" b="b"/>
              <a:pathLst>
                <a:path w="672" h="1997" extrusionOk="0">
                  <a:moveTo>
                    <a:pt x="185" y="1"/>
                  </a:moveTo>
                  <a:cubicBezTo>
                    <a:pt x="174" y="1"/>
                    <a:pt x="162" y="2"/>
                    <a:pt x="149" y="5"/>
                  </a:cubicBezTo>
                  <a:cubicBezTo>
                    <a:pt x="60" y="19"/>
                    <a:pt x="1" y="108"/>
                    <a:pt x="21" y="196"/>
                  </a:cubicBezTo>
                  <a:cubicBezTo>
                    <a:pt x="34" y="273"/>
                    <a:pt x="101" y="327"/>
                    <a:pt x="175" y="327"/>
                  </a:cubicBezTo>
                  <a:cubicBezTo>
                    <a:pt x="186" y="327"/>
                    <a:pt x="196" y="326"/>
                    <a:pt x="207" y="323"/>
                  </a:cubicBezTo>
                  <a:cubicBezTo>
                    <a:pt x="309" y="303"/>
                    <a:pt x="360" y="220"/>
                    <a:pt x="339" y="134"/>
                  </a:cubicBezTo>
                  <a:cubicBezTo>
                    <a:pt x="322" y="55"/>
                    <a:pt x="264" y="1"/>
                    <a:pt x="185" y="1"/>
                  </a:cubicBezTo>
                  <a:close/>
                  <a:moveTo>
                    <a:pt x="389" y="536"/>
                  </a:moveTo>
                  <a:lnTo>
                    <a:pt x="133" y="588"/>
                  </a:lnTo>
                  <a:lnTo>
                    <a:pt x="416" y="1997"/>
                  </a:lnTo>
                  <a:lnTo>
                    <a:pt x="671" y="1945"/>
                  </a:lnTo>
                  <a:lnTo>
                    <a:pt x="389" y="5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2548975" y="2562025"/>
              <a:ext cx="39125" cy="54650"/>
            </a:xfrm>
            <a:custGeom>
              <a:avLst/>
              <a:gdLst/>
              <a:ahLst/>
              <a:cxnLst/>
              <a:rect l="l" t="t" r="r" b="b"/>
              <a:pathLst>
                <a:path w="1565" h="2186" extrusionOk="0">
                  <a:moveTo>
                    <a:pt x="744" y="289"/>
                  </a:moveTo>
                  <a:cubicBezTo>
                    <a:pt x="893" y="289"/>
                    <a:pt x="1012" y="377"/>
                    <a:pt x="1078" y="496"/>
                  </a:cubicBezTo>
                  <a:cubicBezTo>
                    <a:pt x="1097" y="531"/>
                    <a:pt x="1109" y="570"/>
                    <a:pt x="1117" y="610"/>
                  </a:cubicBezTo>
                  <a:lnTo>
                    <a:pt x="1167" y="862"/>
                  </a:lnTo>
                  <a:cubicBezTo>
                    <a:pt x="1176" y="908"/>
                    <a:pt x="1179" y="957"/>
                    <a:pt x="1174" y="1003"/>
                  </a:cubicBezTo>
                  <a:cubicBezTo>
                    <a:pt x="1157" y="1169"/>
                    <a:pt x="1033" y="1304"/>
                    <a:pt x="872" y="1337"/>
                  </a:cubicBezTo>
                  <a:cubicBezTo>
                    <a:pt x="840" y="1343"/>
                    <a:pt x="810" y="1346"/>
                    <a:pt x="781" y="1346"/>
                  </a:cubicBezTo>
                  <a:cubicBezTo>
                    <a:pt x="554" y="1346"/>
                    <a:pt x="403" y="1160"/>
                    <a:pt x="353" y="914"/>
                  </a:cubicBezTo>
                  <a:cubicBezTo>
                    <a:pt x="287" y="588"/>
                    <a:pt x="421" y="346"/>
                    <a:pt x="666" y="297"/>
                  </a:cubicBezTo>
                  <a:cubicBezTo>
                    <a:pt x="693" y="292"/>
                    <a:pt x="719" y="289"/>
                    <a:pt x="744" y="289"/>
                  </a:cubicBezTo>
                  <a:close/>
                  <a:moveTo>
                    <a:pt x="1269" y="0"/>
                  </a:moveTo>
                  <a:lnTo>
                    <a:pt x="1045" y="45"/>
                  </a:lnTo>
                  <a:lnTo>
                    <a:pt x="1076" y="260"/>
                  </a:lnTo>
                  <a:lnTo>
                    <a:pt x="1071" y="261"/>
                  </a:lnTo>
                  <a:cubicBezTo>
                    <a:pt x="1001" y="175"/>
                    <a:pt x="881" y="91"/>
                    <a:pt x="704" y="91"/>
                  </a:cubicBezTo>
                  <a:cubicBezTo>
                    <a:pt x="666" y="91"/>
                    <a:pt x="625" y="95"/>
                    <a:pt x="581" y="104"/>
                  </a:cubicBezTo>
                  <a:cubicBezTo>
                    <a:pt x="258" y="169"/>
                    <a:pt x="1" y="503"/>
                    <a:pt x="96" y="981"/>
                  </a:cubicBezTo>
                  <a:cubicBezTo>
                    <a:pt x="166" y="1327"/>
                    <a:pt x="417" y="1559"/>
                    <a:pt x="717" y="1559"/>
                  </a:cubicBezTo>
                  <a:cubicBezTo>
                    <a:pt x="755" y="1559"/>
                    <a:pt x="795" y="1555"/>
                    <a:pt x="835" y="1548"/>
                  </a:cubicBezTo>
                  <a:cubicBezTo>
                    <a:pt x="1053" y="1503"/>
                    <a:pt x="1183" y="1368"/>
                    <a:pt x="1235" y="1221"/>
                  </a:cubicBezTo>
                  <a:lnTo>
                    <a:pt x="1241" y="1220"/>
                  </a:lnTo>
                  <a:lnTo>
                    <a:pt x="1274" y="1377"/>
                  </a:lnTo>
                  <a:cubicBezTo>
                    <a:pt x="1344" y="1733"/>
                    <a:pt x="1180" y="1908"/>
                    <a:pt x="918" y="1961"/>
                  </a:cubicBezTo>
                  <a:cubicBezTo>
                    <a:pt x="862" y="1973"/>
                    <a:pt x="806" y="1978"/>
                    <a:pt x="750" y="1978"/>
                  </a:cubicBezTo>
                  <a:cubicBezTo>
                    <a:pt x="659" y="1978"/>
                    <a:pt x="569" y="1964"/>
                    <a:pt x="482" y="1933"/>
                  </a:cubicBezTo>
                  <a:lnTo>
                    <a:pt x="456" y="2141"/>
                  </a:lnTo>
                  <a:cubicBezTo>
                    <a:pt x="530" y="2172"/>
                    <a:pt x="626" y="2186"/>
                    <a:pt x="725" y="2186"/>
                  </a:cubicBezTo>
                  <a:cubicBezTo>
                    <a:pt x="800" y="2186"/>
                    <a:pt x="877" y="2178"/>
                    <a:pt x="949" y="2163"/>
                  </a:cubicBezTo>
                  <a:cubicBezTo>
                    <a:pt x="1127" y="2128"/>
                    <a:pt x="1317" y="2047"/>
                    <a:pt x="1428" y="1892"/>
                  </a:cubicBezTo>
                  <a:cubicBezTo>
                    <a:pt x="1541" y="1742"/>
                    <a:pt x="1565" y="1531"/>
                    <a:pt x="1499" y="1208"/>
                  </a:cubicBezTo>
                  <a:lnTo>
                    <a:pt x="1336" y="389"/>
                  </a:lnTo>
                  <a:cubicBezTo>
                    <a:pt x="1300" y="218"/>
                    <a:pt x="1284" y="103"/>
                    <a:pt x="1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2588125" y="2542100"/>
              <a:ext cx="40375" cy="53025"/>
            </a:xfrm>
            <a:custGeom>
              <a:avLst/>
              <a:gdLst/>
              <a:ahLst/>
              <a:cxnLst/>
              <a:rect l="l" t="t" r="r" b="b"/>
              <a:pathLst>
                <a:path w="1615" h="2121" extrusionOk="0">
                  <a:moveTo>
                    <a:pt x="255" y="1"/>
                  </a:moveTo>
                  <a:lnTo>
                    <a:pt x="0" y="53"/>
                  </a:lnTo>
                  <a:lnTo>
                    <a:pt x="414" y="2121"/>
                  </a:lnTo>
                  <a:lnTo>
                    <a:pt x="671" y="2069"/>
                  </a:lnTo>
                  <a:lnTo>
                    <a:pt x="500" y="1219"/>
                  </a:lnTo>
                  <a:cubicBezTo>
                    <a:pt x="490" y="1177"/>
                    <a:pt x="487" y="1136"/>
                    <a:pt x="493" y="1093"/>
                  </a:cubicBezTo>
                  <a:cubicBezTo>
                    <a:pt x="512" y="944"/>
                    <a:pt x="619" y="800"/>
                    <a:pt x="785" y="768"/>
                  </a:cubicBezTo>
                  <a:cubicBezTo>
                    <a:pt x="812" y="762"/>
                    <a:pt x="839" y="759"/>
                    <a:pt x="863" y="759"/>
                  </a:cubicBezTo>
                  <a:cubicBezTo>
                    <a:pt x="1054" y="759"/>
                    <a:pt x="1155" y="920"/>
                    <a:pt x="1196" y="1121"/>
                  </a:cubicBezTo>
                  <a:lnTo>
                    <a:pt x="1359" y="1931"/>
                  </a:lnTo>
                  <a:lnTo>
                    <a:pt x="1614" y="1880"/>
                  </a:lnTo>
                  <a:lnTo>
                    <a:pt x="1446" y="1041"/>
                  </a:lnTo>
                  <a:cubicBezTo>
                    <a:pt x="1364" y="630"/>
                    <a:pt x="1119" y="527"/>
                    <a:pt x="930" y="527"/>
                  </a:cubicBezTo>
                  <a:cubicBezTo>
                    <a:pt x="895" y="527"/>
                    <a:pt x="862" y="530"/>
                    <a:pt x="832" y="536"/>
                  </a:cubicBezTo>
                  <a:cubicBezTo>
                    <a:pt x="740" y="556"/>
                    <a:pt x="656" y="600"/>
                    <a:pt x="586" y="662"/>
                  </a:cubicBezTo>
                  <a:cubicBezTo>
                    <a:pt x="518" y="720"/>
                    <a:pt x="466" y="794"/>
                    <a:pt x="438" y="879"/>
                  </a:cubicBezTo>
                  <a:lnTo>
                    <a:pt x="432" y="880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627875" y="2540075"/>
              <a:ext cx="27600" cy="45725"/>
            </a:xfrm>
            <a:custGeom>
              <a:avLst/>
              <a:gdLst/>
              <a:ahLst/>
              <a:cxnLst/>
              <a:rect l="l" t="t" r="r" b="b"/>
              <a:pathLst>
                <a:path w="1104" h="1829" extrusionOk="0">
                  <a:moveTo>
                    <a:pt x="389" y="0"/>
                  </a:moveTo>
                  <a:lnTo>
                    <a:pt x="152" y="117"/>
                  </a:lnTo>
                  <a:lnTo>
                    <a:pt x="220" y="454"/>
                  </a:lnTo>
                  <a:lnTo>
                    <a:pt x="0" y="499"/>
                  </a:lnTo>
                  <a:lnTo>
                    <a:pt x="40" y="694"/>
                  </a:lnTo>
                  <a:lnTo>
                    <a:pt x="258" y="650"/>
                  </a:lnTo>
                  <a:lnTo>
                    <a:pt x="413" y="1420"/>
                  </a:lnTo>
                  <a:cubicBezTo>
                    <a:pt x="447" y="1584"/>
                    <a:pt x="497" y="1705"/>
                    <a:pt x="585" y="1767"/>
                  </a:cubicBezTo>
                  <a:cubicBezTo>
                    <a:pt x="640" y="1807"/>
                    <a:pt x="709" y="1829"/>
                    <a:pt x="787" y="1829"/>
                  </a:cubicBezTo>
                  <a:cubicBezTo>
                    <a:pt x="818" y="1829"/>
                    <a:pt x="851" y="1825"/>
                    <a:pt x="884" y="1819"/>
                  </a:cubicBezTo>
                  <a:cubicBezTo>
                    <a:pt x="962" y="1805"/>
                    <a:pt x="1036" y="1777"/>
                    <a:pt x="1104" y="1737"/>
                  </a:cubicBezTo>
                  <a:lnTo>
                    <a:pt x="1054" y="1547"/>
                  </a:lnTo>
                  <a:cubicBezTo>
                    <a:pt x="1008" y="1570"/>
                    <a:pt x="959" y="1586"/>
                    <a:pt x="908" y="1595"/>
                  </a:cubicBezTo>
                  <a:cubicBezTo>
                    <a:pt x="890" y="1599"/>
                    <a:pt x="873" y="1600"/>
                    <a:pt x="857" y="1600"/>
                  </a:cubicBezTo>
                  <a:cubicBezTo>
                    <a:pt x="749" y="1600"/>
                    <a:pt x="692" y="1513"/>
                    <a:pt x="662" y="1360"/>
                  </a:cubicBezTo>
                  <a:lnTo>
                    <a:pt x="509" y="599"/>
                  </a:lnTo>
                  <a:lnTo>
                    <a:pt x="876" y="525"/>
                  </a:lnTo>
                  <a:lnTo>
                    <a:pt x="837" y="331"/>
                  </a:lnTo>
                  <a:lnTo>
                    <a:pt x="469" y="40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655675" y="2543500"/>
              <a:ext cx="27625" cy="38325"/>
            </a:xfrm>
            <a:custGeom>
              <a:avLst/>
              <a:gdLst/>
              <a:ahLst/>
              <a:cxnLst/>
              <a:rect l="l" t="t" r="r" b="b"/>
              <a:pathLst>
                <a:path w="1105" h="1533" extrusionOk="0">
                  <a:moveTo>
                    <a:pt x="597" y="1"/>
                  </a:moveTo>
                  <a:cubicBezTo>
                    <a:pt x="548" y="1"/>
                    <a:pt x="498" y="6"/>
                    <a:pt x="449" y="16"/>
                  </a:cubicBezTo>
                  <a:cubicBezTo>
                    <a:pt x="146" y="77"/>
                    <a:pt x="1" y="299"/>
                    <a:pt x="45" y="526"/>
                  </a:cubicBezTo>
                  <a:cubicBezTo>
                    <a:pt x="80" y="695"/>
                    <a:pt x="228" y="811"/>
                    <a:pt x="499" y="851"/>
                  </a:cubicBezTo>
                  <a:cubicBezTo>
                    <a:pt x="703" y="882"/>
                    <a:pt x="789" y="936"/>
                    <a:pt x="814" y="1057"/>
                  </a:cubicBezTo>
                  <a:cubicBezTo>
                    <a:pt x="836" y="1174"/>
                    <a:pt x="768" y="1286"/>
                    <a:pt x="581" y="1323"/>
                  </a:cubicBezTo>
                  <a:cubicBezTo>
                    <a:pt x="543" y="1329"/>
                    <a:pt x="504" y="1332"/>
                    <a:pt x="466" y="1332"/>
                  </a:cubicBezTo>
                  <a:cubicBezTo>
                    <a:pt x="383" y="1332"/>
                    <a:pt x="301" y="1318"/>
                    <a:pt x="223" y="1287"/>
                  </a:cubicBezTo>
                  <a:lnTo>
                    <a:pt x="198" y="1496"/>
                  </a:lnTo>
                  <a:cubicBezTo>
                    <a:pt x="264" y="1520"/>
                    <a:pt x="345" y="1532"/>
                    <a:pt x="432" y="1532"/>
                  </a:cubicBezTo>
                  <a:cubicBezTo>
                    <a:pt x="490" y="1532"/>
                    <a:pt x="552" y="1527"/>
                    <a:pt x="614" y="1514"/>
                  </a:cubicBezTo>
                  <a:cubicBezTo>
                    <a:pt x="947" y="1446"/>
                    <a:pt x="1105" y="1234"/>
                    <a:pt x="1056" y="986"/>
                  </a:cubicBezTo>
                  <a:cubicBezTo>
                    <a:pt x="1013" y="775"/>
                    <a:pt x="863" y="679"/>
                    <a:pt x="600" y="635"/>
                  </a:cubicBezTo>
                  <a:cubicBezTo>
                    <a:pt x="403" y="600"/>
                    <a:pt x="308" y="565"/>
                    <a:pt x="284" y="449"/>
                  </a:cubicBezTo>
                  <a:cubicBezTo>
                    <a:pt x="263" y="344"/>
                    <a:pt x="330" y="240"/>
                    <a:pt x="482" y="210"/>
                  </a:cubicBezTo>
                  <a:cubicBezTo>
                    <a:pt x="519" y="203"/>
                    <a:pt x="557" y="199"/>
                    <a:pt x="595" y="199"/>
                  </a:cubicBezTo>
                  <a:cubicBezTo>
                    <a:pt x="660" y="199"/>
                    <a:pt x="725" y="210"/>
                    <a:pt x="787" y="232"/>
                  </a:cubicBezTo>
                  <a:lnTo>
                    <a:pt x="814" y="34"/>
                  </a:lnTo>
                  <a:cubicBezTo>
                    <a:pt x="743" y="12"/>
                    <a:pt x="670" y="1"/>
                    <a:pt x="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506225" y="2667725"/>
              <a:ext cx="18900" cy="22000"/>
            </a:xfrm>
            <a:custGeom>
              <a:avLst/>
              <a:gdLst/>
              <a:ahLst/>
              <a:cxnLst/>
              <a:rect l="l" t="t" r="r" b="b"/>
              <a:pathLst>
                <a:path w="756" h="880" extrusionOk="0">
                  <a:moveTo>
                    <a:pt x="513" y="1"/>
                  </a:moveTo>
                  <a:cubicBezTo>
                    <a:pt x="482" y="1"/>
                    <a:pt x="443" y="4"/>
                    <a:pt x="398" y="12"/>
                  </a:cubicBezTo>
                  <a:cubicBezTo>
                    <a:pt x="142" y="64"/>
                    <a:pt x="1" y="275"/>
                    <a:pt x="53" y="533"/>
                  </a:cubicBezTo>
                  <a:cubicBezTo>
                    <a:pt x="99" y="765"/>
                    <a:pt x="256" y="880"/>
                    <a:pt x="445" y="880"/>
                  </a:cubicBezTo>
                  <a:cubicBezTo>
                    <a:pt x="478" y="880"/>
                    <a:pt x="511" y="876"/>
                    <a:pt x="545" y="869"/>
                  </a:cubicBezTo>
                  <a:cubicBezTo>
                    <a:pt x="646" y="849"/>
                    <a:pt x="720" y="813"/>
                    <a:pt x="756" y="786"/>
                  </a:cubicBezTo>
                  <a:lnTo>
                    <a:pt x="717" y="708"/>
                  </a:lnTo>
                  <a:cubicBezTo>
                    <a:pt x="667" y="742"/>
                    <a:pt x="610" y="766"/>
                    <a:pt x="549" y="776"/>
                  </a:cubicBezTo>
                  <a:cubicBezTo>
                    <a:pt x="521" y="782"/>
                    <a:pt x="493" y="785"/>
                    <a:pt x="467" y="785"/>
                  </a:cubicBezTo>
                  <a:cubicBezTo>
                    <a:pt x="310" y="785"/>
                    <a:pt x="201" y="682"/>
                    <a:pt x="165" y="508"/>
                  </a:cubicBezTo>
                  <a:cubicBezTo>
                    <a:pt x="122" y="291"/>
                    <a:pt x="226" y="141"/>
                    <a:pt x="419" y="103"/>
                  </a:cubicBezTo>
                  <a:cubicBezTo>
                    <a:pt x="448" y="96"/>
                    <a:pt x="477" y="93"/>
                    <a:pt x="506" y="93"/>
                  </a:cubicBezTo>
                  <a:cubicBezTo>
                    <a:pt x="535" y="93"/>
                    <a:pt x="564" y="96"/>
                    <a:pt x="592" y="103"/>
                  </a:cubicBezTo>
                  <a:lnTo>
                    <a:pt x="601" y="11"/>
                  </a:lnTo>
                  <a:cubicBezTo>
                    <a:pt x="584" y="6"/>
                    <a:pt x="554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523350" y="2664625"/>
              <a:ext cx="21575" cy="21825"/>
            </a:xfrm>
            <a:custGeom>
              <a:avLst/>
              <a:gdLst/>
              <a:ahLst/>
              <a:cxnLst/>
              <a:rect l="l" t="t" r="r" b="b"/>
              <a:pathLst>
                <a:path w="863" h="873" extrusionOk="0">
                  <a:moveTo>
                    <a:pt x="413" y="91"/>
                  </a:moveTo>
                  <a:cubicBezTo>
                    <a:pt x="564" y="91"/>
                    <a:pt x="664" y="232"/>
                    <a:pt x="694" y="379"/>
                  </a:cubicBezTo>
                  <a:cubicBezTo>
                    <a:pt x="731" y="568"/>
                    <a:pt x="666" y="743"/>
                    <a:pt x="498" y="775"/>
                  </a:cubicBezTo>
                  <a:cubicBezTo>
                    <a:pt x="481" y="779"/>
                    <a:pt x="464" y="781"/>
                    <a:pt x="447" y="781"/>
                  </a:cubicBezTo>
                  <a:cubicBezTo>
                    <a:pt x="305" y="781"/>
                    <a:pt x="199" y="653"/>
                    <a:pt x="167" y="495"/>
                  </a:cubicBezTo>
                  <a:cubicBezTo>
                    <a:pt x="130" y="313"/>
                    <a:pt x="185" y="133"/>
                    <a:pt x="363" y="96"/>
                  </a:cubicBezTo>
                  <a:cubicBezTo>
                    <a:pt x="380" y="92"/>
                    <a:pt x="397" y="91"/>
                    <a:pt x="413" y="91"/>
                  </a:cubicBezTo>
                  <a:close/>
                  <a:moveTo>
                    <a:pt x="430" y="0"/>
                  </a:moveTo>
                  <a:cubicBezTo>
                    <a:pt x="404" y="0"/>
                    <a:pt x="377" y="3"/>
                    <a:pt x="350" y="8"/>
                  </a:cubicBezTo>
                  <a:cubicBezTo>
                    <a:pt x="129" y="53"/>
                    <a:pt x="1" y="258"/>
                    <a:pt x="53" y="520"/>
                  </a:cubicBezTo>
                  <a:cubicBezTo>
                    <a:pt x="97" y="739"/>
                    <a:pt x="247" y="872"/>
                    <a:pt x="430" y="872"/>
                  </a:cubicBezTo>
                  <a:cubicBezTo>
                    <a:pt x="456" y="872"/>
                    <a:pt x="482" y="870"/>
                    <a:pt x="508" y="864"/>
                  </a:cubicBezTo>
                  <a:cubicBezTo>
                    <a:pt x="720" y="821"/>
                    <a:pt x="863" y="636"/>
                    <a:pt x="805" y="353"/>
                  </a:cubicBezTo>
                  <a:cubicBezTo>
                    <a:pt x="762" y="136"/>
                    <a:pt x="617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2544900" y="2659475"/>
              <a:ext cx="19700" cy="23800"/>
            </a:xfrm>
            <a:custGeom>
              <a:avLst/>
              <a:gdLst/>
              <a:ahLst/>
              <a:cxnLst/>
              <a:rect l="l" t="t" r="r" b="b"/>
              <a:pathLst>
                <a:path w="788" h="952" extrusionOk="0">
                  <a:moveTo>
                    <a:pt x="621" y="1"/>
                  </a:moveTo>
                  <a:lnTo>
                    <a:pt x="520" y="22"/>
                  </a:lnTo>
                  <a:lnTo>
                    <a:pt x="590" y="367"/>
                  </a:lnTo>
                  <a:cubicBezTo>
                    <a:pt x="615" y="496"/>
                    <a:pt x="639" y="596"/>
                    <a:pt x="670" y="704"/>
                  </a:cubicBezTo>
                  <a:lnTo>
                    <a:pt x="668" y="705"/>
                  </a:lnTo>
                  <a:cubicBezTo>
                    <a:pt x="606" y="622"/>
                    <a:pt x="538" y="542"/>
                    <a:pt x="465" y="467"/>
                  </a:cubicBezTo>
                  <a:lnTo>
                    <a:pt x="117" y="102"/>
                  </a:lnTo>
                  <a:lnTo>
                    <a:pt x="1" y="125"/>
                  </a:lnTo>
                  <a:lnTo>
                    <a:pt x="167" y="952"/>
                  </a:lnTo>
                  <a:lnTo>
                    <a:pt x="266" y="931"/>
                  </a:lnTo>
                  <a:lnTo>
                    <a:pt x="197" y="578"/>
                  </a:lnTo>
                  <a:cubicBezTo>
                    <a:pt x="168" y="441"/>
                    <a:pt x="146" y="342"/>
                    <a:pt x="119" y="240"/>
                  </a:cubicBezTo>
                  <a:lnTo>
                    <a:pt x="122" y="238"/>
                  </a:lnTo>
                  <a:cubicBezTo>
                    <a:pt x="188" y="324"/>
                    <a:pt x="257" y="406"/>
                    <a:pt x="333" y="483"/>
                  </a:cubicBezTo>
                  <a:lnTo>
                    <a:pt x="679" y="849"/>
                  </a:lnTo>
                  <a:lnTo>
                    <a:pt x="787" y="82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2564850" y="2656750"/>
              <a:ext cx="15350" cy="22175"/>
            </a:xfrm>
            <a:custGeom>
              <a:avLst/>
              <a:gdLst/>
              <a:ahLst/>
              <a:cxnLst/>
              <a:rect l="l" t="t" r="r" b="b"/>
              <a:pathLst>
                <a:path w="614" h="887" extrusionOk="0">
                  <a:moveTo>
                    <a:pt x="336" y="0"/>
                  </a:moveTo>
                  <a:cubicBezTo>
                    <a:pt x="307" y="0"/>
                    <a:pt x="278" y="4"/>
                    <a:pt x="250" y="10"/>
                  </a:cubicBezTo>
                  <a:cubicBezTo>
                    <a:pt x="88" y="43"/>
                    <a:pt x="1" y="160"/>
                    <a:pt x="28" y="288"/>
                  </a:cubicBezTo>
                  <a:cubicBezTo>
                    <a:pt x="51" y="405"/>
                    <a:pt x="148" y="458"/>
                    <a:pt x="292" y="479"/>
                  </a:cubicBezTo>
                  <a:cubicBezTo>
                    <a:pt x="412" y="500"/>
                    <a:pt x="465" y="534"/>
                    <a:pt x="480" y="613"/>
                  </a:cubicBezTo>
                  <a:cubicBezTo>
                    <a:pt x="498" y="694"/>
                    <a:pt x="446" y="766"/>
                    <a:pt x="336" y="788"/>
                  </a:cubicBezTo>
                  <a:cubicBezTo>
                    <a:pt x="313" y="792"/>
                    <a:pt x="289" y="795"/>
                    <a:pt x="265" y="795"/>
                  </a:cubicBezTo>
                  <a:cubicBezTo>
                    <a:pt x="220" y="795"/>
                    <a:pt x="176" y="787"/>
                    <a:pt x="134" y="771"/>
                  </a:cubicBezTo>
                  <a:lnTo>
                    <a:pt x="126" y="868"/>
                  </a:lnTo>
                  <a:cubicBezTo>
                    <a:pt x="157" y="880"/>
                    <a:pt x="204" y="887"/>
                    <a:pt x="254" y="887"/>
                  </a:cubicBezTo>
                  <a:cubicBezTo>
                    <a:pt x="285" y="887"/>
                    <a:pt x="317" y="884"/>
                    <a:pt x="348" y="878"/>
                  </a:cubicBezTo>
                  <a:cubicBezTo>
                    <a:pt x="542" y="838"/>
                    <a:pt x="614" y="709"/>
                    <a:pt x="588" y="582"/>
                  </a:cubicBezTo>
                  <a:cubicBezTo>
                    <a:pt x="565" y="460"/>
                    <a:pt x="480" y="407"/>
                    <a:pt x="329" y="381"/>
                  </a:cubicBezTo>
                  <a:cubicBezTo>
                    <a:pt x="207" y="359"/>
                    <a:pt x="148" y="331"/>
                    <a:pt x="133" y="254"/>
                  </a:cubicBezTo>
                  <a:cubicBezTo>
                    <a:pt x="121" y="197"/>
                    <a:pt x="151" y="122"/>
                    <a:pt x="263" y="99"/>
                  </a:cubicBezTo>
                  <a:cubicBezTo>
                    <a:pt x="286" y="95"/>
                    <a:pt x="309" y="92"/>
                    <a:pt x="331" y="92"/>
                  </a:cubicBezTo>
                  <a:cubicBezTo>
                    <a:pt x="364" y="92"/>
                    <a:pt x="397" y="97"/>
                    <a:pt x="428" y="107"/>
                  </a:cubicBezTo>
                  <a:lnTo>
                    <a:pt x="440" y="15"/>
                  </a:lnTo>
                  <a:cubicBezTo>
                    <a:pt x="406" y="5"/>
                    <a:pt x="371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2577800" y="2652925"/>
              <a:ext cx="15800" cy="22500"/>
            </a:xfrm>
            <a:custGeom>
              <a:avLst/>
              <a:gdLst/>
              <a:ahLst/>
              <a:cxnLst/>
              <a:rect l="l" t="t" r="r" b="b"/>
              <a:pathLst>
                <a:path w="632" h="900" extrusionOk="0">
                  <a:moveTo>
                    <a:pt x="612" y="0"/>
                  </a:moveTo>
                  <a:lnTo>
                    <a:pt x="1" y="123"/>
                  </a:lnTo>
                  <a:lnTo>
                    <a:pt x="18" y="214"/>
                  </a:lnTo>
                  <a:lnTo>
                    <a:pt x="271" y="163"/>
                  </a:lnTo>
                  <a:lnTo>
                    <a:pt x="419" y="899"/>
                  </a:lnTo>
                  <a:lnTo>
                    <a:pt x="527" y="877"/>
                  </a:lnTo>
                  <a:lnTo>
                    <a:pt x="379" y="143"/>
                  </a:lnTo>
                  <a:lnTo>
                    <a:pt x="631" y="92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2595375" y="2651950"/>
              <a:ext cx="6850" cy="21200"/>
            </a:xfrm>
            <a:custGeom>
              <a:avLst/>
              <a:gdLst/>
              <a:ahLst/>
              <a:cxnLst/>
              <a:rect l="l" t="t" r="r" b="b"/>
              <a:pathLst>
                <a:path w="274" h="848" extrusionOk="0">
                  <a:moveTo>
                    <a:pt x="108" y="1"/>
                  </a:moveTo>
                  <a:lnTo>
                    <a:pt x="1" y="21"/>
                  </a:lnTo>
                  <a:lnTo>
                    <a:pt x="167" y="848"/>
                  </a:lnTo>
                  <a:lnTo>
                    <a:pt x="274" y="8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2600350" y="2648400"/>
              <a:ext cx="15800" cy="22500"/>
            </a:xfrm>
            <a:custGeom>
              <a:avLst/>
              <a:gdLst/>
              <a:ahLst/>
              <a:cxnLst/>
              <a:rect l="l" t="t" r="r" b="b"/>
              <a:pathLst>
                <a:path w="632" h="900" extrusionOk="0">
                  <a:moveTo>
                    <a:pt x="613" y="0"/>
                  </a:moveTo>
                  <a:lnTo>
                    <a:pt x="1" y="123"/>
                  </a:lnTo>
                  <a:lnTo>
                    <a:pt x="20" y="214"/>
                  </a:lnTo>
                  <a:lnTo>
                    <a:pt x="271" y="163"/>
                  </a:lnTo>
                  <a:lnTo>
                    <a:pt x="419" y="899"/>
                  </a:lnTo>
                  <a:lnTo>
                    <a:pt x="527" y="877"/>
                  </a:lnTo>
                  <a:lnTo>
                    <a:pt x="379" y="143"/>
                  </a:lnTo>
                  <a:lnTo>
                    <a:pt x="631" y="91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2617925" y="2644875"/>
              <a:ext cx="18950" cy="22800"/>
            </a:xfrm>
            <a:custGeom>
              <a:avLst/>
              <a:gdLst/>
              <a:ahLst/>
              <a:cxnLst/>
              <a:rect l="l" t="t" r="r" b="b"/>
              <a:pathLst>
                <a:path w="758" h="912" extrusionOk="0">
                  <a:moveTo>
                    <a:pt x="610" y="0"/>
                  </a:moveTo>
                  <a:lnTo>
                    <a:pt x="502" y="23"/>
                  </a:lnTo>
                  <a:lnTo>
                    <a:pt x="600" y="512"/>
                  </a:lnTo>
                  <a:cubicBezTo>
                    <a:pt x="637" y="695"/>
                    <a:pt x="575" y="791"/>
                    <a:pt x="452" y="816"/>
                  </a:cubicBezTo>
                  <a:cubicBezTo>
                    <a:pt x="438" y="819"/>
                    <a:pt x="425" y="820"/>
                    <a:pt x="412" y="820"/>
                  </a:cubicBezTo>
                  <a:cubicBezTo>
                    <a:pt x="319" y="820"/>
                    <a:pt x="239" y="753"/>
                    <a:pt x="207" y="591"/>
                  </a:cubicBezTo>
                  <a:lnTo>
                    <a:pt x="109" y="101"/>
                  </a:lnTo>
                  <a:lnTo>
                    <a:pt x="1" y="123"/>
                  </a:lnTo>
                  <a:lnTo>
                    <a:pt x="99" y="610"/>
                  </a:lnTo>
                  <a:cubicBezTo>
                    <a:pt x="143" y="827"/>
                    <a:pt x="254" y="912"/>
                    <a:pt x="389" y="912"/>
                  </a:cubicBezTo>
                  <a:cubicBezTo>
                    <a:pt x="414" y="912"/>
                    <a:pt x="439" y="909"/>
                    <a:pt x="465" y="904"/>
                  </a:cubicBezTo>
                  <a:cubicBezTo>
                    <a:pt x="645" y="868"/>
                    <a:pt x="757" y="736"/>
                    <a:pt x="707" y="482"/>
                  </a:cubicBezTo>
                  <a:lnTo>
                    <a:pt x="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2635400" y="2641375"/>
              <a:ext cx="15775" cy="22475"/>
            </a:xfrm>
            <a:custGeom>
              <a:avLst/>
              <a:gdLst/>
              <a:ahLst/>
              <a:cxnLst/>
              <a:rect l="l" t="t" r="r" b="b"/>
              <a:pathLst>
                <a:path w="631" h="899" extrusionOk="0">
                  <a:moveTo>
                    <a:pt x="613" y="1"/>
                  </a:moveTo>
                  <a:lnTo>
                    <a:pt x="0" y="123"/>
                  </a:lnTo>
                  <a:lnTo>
                    <a:pt x="20" y="213"/>
                  </a:lnTo>
                  <a:lnTo>
                    <a:pt x="270" y="163"/>
                  </a:lnTo>
                  <a:lnTo>
                    <a:pt x="420" y="898"/>
                  </a:lnTo>
                  <a:lnTo>
                    <a:pt x="527" y="876"/>
                  </a:lnTo>
                  <a:lnTo>
                    <a:pt x="379" y="142"/>
                  </a:lnTo>
                  <a:lnTo>
                    <a:pt x="631" y="91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2653025" y="2640375"/>
              <a:ext cx="6850" cy="21200"/>
            </a:xfrm>
            <a:custGeom>
              <a:avLst/>
              <a:gdLst/>
              <a:ahLst/>
              <a:cxnLst/>
              <a:rect l="l" t="t" r="r" b="b"/>
              <a:pathLst>
                <a:path w="274" h="848" extrusionOk="0">
                  <a:moveTo>
                    <a:pt x="107" y="1"/>
                  </a:moveTo>
                  <a:lnTo>
                    <a:pt x="0" y="22"/>
                  </a:lnTo>
                  <a:lnTo>
                    <a:pt x="166" y="848"/>
                  </a:lnTo>
                  <a:lnTo>
                    <a:pt x="273" y="827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2659875" y="2637225"/>
              <a:ext cx="21575" cy="21800"/>
            </a:xfrm>
            <a:custGeom>
              <a:avLst/>
              <a:gdLst/>
              <a:ahLst/>
              <a:cxnLst/>
              <a:rect l="l" t="t" r="r" b="b"/>
              <a:pathLst>
                <a:path w="863" h="872" extrusionOk="0">
                  <a:moveTo>
                    <a:pt x="414" y="91"/>
                  </a:moveTo>
                  <a:cubicBezTo>
                    <a:pt x="564" y="91"/>
                    <a:pt x="665" y="231"/>
                    <a:pt x="695" y="379"/>
                  </a:cubicBezTo>
                  <a:cubicBezTo>
                    <a:pt x="732" y="566"/>
                    <a:pt x="667" y="742"/>
                    <a:pt x="499" y="775"/>
                  </a:cubicBezTo>
                  <a:cubicBezTo>
                    <a:pt x="482" y="779"/>
                    <a:pt x="465" y="780"/>
                    <a:pt x="448" y="780"/>
                  </a:cubicBezTo>
                  <a:cubicBezTo>
                    <a:pt x="305" y="780"/>
                    <a:pt x="200" y="652"/>
                    <a:pt x="168" y="493"/>
                  </a:cubicBezTo>
                  <a:cubicBezTo>
                    <a:pt x="131" y="312"/>
                    <a:pt x="186" y="131"/>
                    <a:pt x="364" y="96"/>
                  </a:cubicBezTo>
                  <a:cubicBezTo>
                    <a:pt x="381" y="92"/>
                    <a:pt x="398" y="91"/>
                    <a:pt x="414" y="91"/>
                  </a:cubicBezTo>
                  <a:close/>
                  <a:moveTo>
                    <a:pt x="431" y="0"/>
                  </a:moveTo>
                  <a:cubicBezTo>
                    <a:pt x="405" y="0"/>
                    <a:pt x="378" y="3"/>
                    <a:pt x="351" y="8"/>
                  </a:cubicBezTo>
                  <a:cubicBezTo>
                    <a:pt x="130" y="53"/>
                    <a:pt x="1" y="257"/>
                    <a:pt x="54" y="518"/>
                  </a:cubicBezTo>
                  <a:cubicBezTo>
                    <a:pt x="98" y="739"/>
                    <a:pt x="248" y="872"/>
                    <a:pt x="431" y="872"/>
                  </a:cubicBezTo>
                  <a:cubicBezTo>
                    <a:pt x="457" y="872"/>
                    <a:pt x="483" y="869"/>
                    <a:pt x="509" y="864"/>
                  </a:cubicBezTo>
                  <a:cubicBezTo>
                    <a:pt x="721" y="821"/>
                    <a:pt x="862" y="636"/>
                    <a:pt x="806" y="352"/>
                  </a:cubicBezTo>
                  <a:cubicBezTo>
                    <a:pt x="763" y="136"/>
                    <a:pt x="618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2681450" y="2632075"/>
              <a:ext cx="19700" cy="23800"/>
            </a:xfrm>
            <a:custGeom>
              <a:avLst/>
              <a:gdLst/>
              <a:ahLst/>
              <a:cxnLst/>
              <a:rect l="l" t="t" r="r" b="b"/>
              <a:pathLst>
                <a:path w="788" h="952" extrusionOk="0">
                  <a:moveTo>
                    <a:pt x="621" y="1"/>
                  </a:moveTo>
                  <a:lnTo>
                    <a:pt x="520" y="21"/>
                  </a:lnTo>
                  <a:lnTo>
                    <a:pt x="590" y="367"/>
                  </a:lnTo>
                  <a:cubicBezTo>
                    <a:pt x="615" y="495"/>
                    <a:pt x="637" y="595"/>
                    <a:pt x="670" y="704"/>
                  </a:cubicBezTo>
                  <a:lnTo>
                    <a:pt x="667" y="705"/>
                  </a:lnTo>
                  <a:cubicBezTo>
                    <a:pt x="606" y="622"/>
                    <a:pt x="538" y="542"/>
                    <a:pt x="465" y="466"/>
                  </a:cubicBezTo>
                  <a:lnTo>
                    <a:pt x="117" y="101"/>
                  </a:lnTo>
                  <a:lnTo>
                    <a:pt x="1" y="125"/>
                  </a:lnTo>
                  <a:lnTo>
                    <a:pt x="166" y="951"/>
                  </a:lnTo>
                  <a:lnTo>
                    <a:pt x="268" y="931"/>
                  </a:lnTo>
                  <a:lnTo>
                    <a:pt x="197" y="578"/>
                  </a:lnTo>
                  <a:cubicBezTo>
                    <a:pt x="169" y="441"/>
                    <a:pt x="146" y="342"/>
                    <a:pt x="120" y="239"/>
                  </a:cubicBezTo>
                  <a:lnTo>
                    <a:pt x="123" y="238"/>
                  </a:lnTo>
                  <a:cubicBezTo>
                    <a:pt x="188" y="322"/>
                    <a:pt x="259" y="404"/>
                    <a:pt x="333" y="483"/>
                  </a:cubicBezTo>
                  <a:lnTo>
                    <a:pt x="679" y="849"/>
                  </a:lnTo>
                  <a:lnTo>
                    <a:pt x="787" y="82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59"/>
          <p:cNvGrpSpPr/>
          <p:nvPr/>
        </p:nvGrpSpPr>
        <p:grpSpPr>
          <a:xfrm rot="-6003873">
            <a:off x="7068846" y="1321226"/>
            <a:ext cx="640662" cy="1193402"/>
            <a:chOff x="2223300" y="3873500"/>
            <a:chExt cx="299200" cy="503725"/>
          </a:xfrm>
        </p:grpSpPr>
        <p:sp>
          <p:nvSpPr>
            <p:cNvPr id="890" name="Google Shape;890;p59"/>
            <p:cNvSpPr/>
            <p:nvPr/>
          </p:nvSpPr>
          <p:spPr>
            <a:xfrm>
              <a:off x="2223300" y="3972725"/>
              <a:ext cx="209050" cy="398475"/>
            </a:xfrm>
            <a:custGeom>
              <a:avLst/>
              <a:gdLst/>
              <a:ahLst/>
              <a:cxnLst/>
              <a:rect l="l" t="t" r="r" b="b"/>
              <a:pathLst>
                <a:path w="8362" h="15939" extrusionOk="0">
                  <a:moveTo>
                    <a:pt x="994" y="0"/>
                  </a:moveTo>
                  <a:lnTo>
                    <a:pt x="0" y="1442"/>
                  </a:lnTo>
                  <a:lnTo>
                    <a:pt x="6992" y="15938"/>
                  </a:lnTo>
                  <a:lnTo>
                    <a:pt x="8361" y="15277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2298625" y="3948375"/>
              <a:ext cx="218450" cy="381950"/>
            </a:xfrm>
            <a:custGeom>
              <a:avLst/>
              <a:gdLst/>
              <a:ahLst/>
              <a:cxnLst/>
              <a:rect l="l" t="t" r="r" b="b"/>
              <a:pathLst>
                <a:path w="8738" h="15278" extrusionOk="0">
                  <a:moveTo>
                    <a:pt x="0" y="1"/>
                  </a:moveTo>
                  <a:lnTo>
                    <a:pt x="7369" y="15277"/>
                  </a:lnTo>
                  <a:lnTo>
                    <a:pt x="8738" y="14616"/>
                  </a:lnTo>
                  <a:lnTo>
                    <a:pt x="1746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2228425" y="3873500"/>
              <a:ext cx="43525" cy="49475"/>
            </a:xfrm>
            <a:custGeom>
              <a:avLst/>
              <a:gdLst/>
              <a:ahLst/>
              <a:cxnLst/>
              <a:rect l="l" t="t" r="r" b="b"/>
              <a:pathLst>
                <a:path w="1741" h="1979" extrusionOk="0">
                  <a:moveTo>
                    <a:pt x="119" y="1"/>
                  </a:moveTo>
                  <a:lnTo>
                    <a:pt x="0" y="1978"/>
                  </a:lnTo>
                  <a:lnTo>
                    <a:pt x="1740" y="114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2223300" y="3902000"/>
              <a:ext cx="119000" cy="106775"/>
            </a:xfrm>
            <a:custGeom>
              <a:avLst/>
              <a:gdLst/>
              <a:ahLst/>
              <a:cxnLst/>
              <a:rect l="l" t="t" r="r" b="b"/>
              <a:pathLst>
                <a:path w="4760" h="4271" extrusionOk="0">
                  <a:moveTo>
                    <a:pt x="1945" y="0"/>
                  </a:moveTo>
                  <a:lnTo>
                    <a:pt x="205" y="838"/>
                  </a:lnTo>
                  <a:lnTo>
                    <a:pt x="0" y="4271"/>
                  </a:lnTo>
                  <a:lnTo>
                    <a:pt x="994" y="2829"/>
                  </a:lnTo>
                  <a:lnTo>
                    <a:pt x="2316" y="2991"/>
                  </a:lnTo>
                  <a:lnTo>
                    <a:pt x="3013" y="1856"/>
                  </a:lnTo>
                  <a:lnTo>
                    <a:pt x="4759" y="1976"/>
                  </a:lnTo>
                  <a:lnTo>
                    <a:pt x="4759" y="1976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2392925" y="4307425"/>
              <a:ext cx="129575" cy="69800"/>
            </a:xfrm>
            <a:custGeom>
              <a:avLst/>
              <a:gdLst/>
              <a:ahLst/>
              <a:cxnLst/>
              <a:rect l="l" t="t" r="r" b="b"/>
              <a:pathLst>
                <a:path w="5183" h="2792" extrusionOk="0">
                  <a:moveTo>
                    <a:pt x="4334" y="1"/>
                  </a:moveTo>
                  <a:cubicBezTo>
                    <a:pt x="3805" y="1"/>
                    <a:pt x="3022" y="211"/>
                    <a:pt x="2209" y="602"/>
                  </a:cubicBezTo>
                  <a:cubicBezTo>
                    <a:pt x="894" y="1236"/>
                    <a:pt x="1" y="2105"/>
                    <a:pt x="211" y="2544"/>
                  </a:cubicBezTo>
                  <a:cubicBezTo>
                    <a:pt x="292" y="2711"/>
                    <a:pt x="522" y="2792"/>
                    <a:pt x="849" y="2792"/>
                  </a:cubicBezTo>
                  <a:cubicBezTo>
                    <a:pt x="1378" y="2792"/>
                    <a:pt x="2161" y="2581"/>
                    <a:pt x="2973" y="2190"/>
                  </a:cubicBezTo>
                  <a:cubicBezTo>
                    <a:pt x="4288" y="1555"/>
                    <a:pt x="5182" y="686"/>
                    <a:pt x="4972" y="248"/>
                  </a:cubicBezTo>
                  <a:cubicBezTo>
                    <a:pt x="4891" y="81"/>
                    <a:pt x="4661" y="1"/>
                    <a:pt x="4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2432675" y="4329075"/>
              <a:ext cx="49775" cy="26800"/>
            </a:xfrm>
            <a:custGeom>
              <a:avLst/>
              <a:gdLst/>
              <a:ahLst/>
              <a:cxnLst/>
              <a:rect l="l" t="t" r="r" b="b"/>
              <a:pathLst>
                <a:path w="1991" h="1072" extrusionOk="0">
                  <a:moveTo>
                    <a:pt x="1665" y="1"/>
                  </a:moveTo>
                  <a:cubicBezTo>
                    <a:pt x="1462" y="1"/>
                    <a:pt x="1161" y="81"/>
                    <a:pt x="849" y="232"/>
                  </a:cubicBezTo>
                  <a:cubicBezTo>
                    <a:pt x="345" y="475"/>
                    <a:pt x="1" y="809"/>
                    <a:pt x="82" y="977"/>
                  </a:cubicBezTo>
                  <a:cubicBezTo>
                    <a:pt x="114" y="1041"/>
                    <a:pt x="202" y="1071"/>
                    <a:pt x="327" y="1071"/>
                  </a:cubicBezTo>
                  <a:cubicBezTo>
                    <a:pt x="531" y="1071"/>
                    <a:pt x="831" y="991"/>
                    <a:pt x="1143" y="840"/>
                  </a:cubicBezTo>
                  <a:cubicBezTo>
                    <a:pt x="1648" y="597"/>
                    <a:pt x="1990" y="263"/>
                    <a:pt x="1910" y="95"/>
                  </a:cubicBezTo>
                  <a:cubicBezTo>
                    <a:pt x="1879" y="32"/>
                    <a:pt x="1791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BE7768-A571-4DC6-8719-0E1F76373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7"/>
    </mc:Choice>
    <mc:Fallback xmlns="">
      <p:transition spd="slow" advTm="1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70CDDB83-7BA3-079C-FD83-5BDCC7DB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9">
            <a:extLst>
              <a:ext uri="{FF2B5EF4-FFF2-40B4-BE49-F238E27FC236}">
                <a16:creationId xmlns:a16="http://schemas.microsoft.com/office/drawing/2014/main" id="{FA9751D2-E6D0-EE6F-0BA2-6574CF8E6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 Metrics</a:t>
            </a:r>
            <a:endParaRPr lang="en-US" dirty="0">
              <a:effectLst/>
            </a:endParaRPr>
          </a:p>
        </p:txBody>
      </p:sp>
      <p:sp>
        <p:nvSpPr>
          <p:cNvPr id="859" name="Google Shape;859;p59">
            <a:extLst>
              <a:ext uri="{FF2B5EF4-FFF2-40B4-BE49-F238E27FC236}">
                <a16:creationId xmlns:a16="http://schemas.microsoft.com/office/drawing/2014/main" id="{CC660D2C-8F71-8881-0EB3-429D6F0C47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600" y="1347250"/>
            <a:ext cx="5570100" cy="30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Confidence Score Breakdown</a:t>
            </a:r>
          </a:p>
          <a:p>
            <a:r>
              <a:rPr lang="en-US" b="1" dirty="0"/>
              <a:t>Formula</a:t>
            </a:r>
            <a:r>
              <a:rPr lang="en-US" dirty="0"/>
              <a:t>: </a:t>
            </a:r>
          </a:p>
          <a:p>
            <a:r>
              <a:rPr lang="en-US" dirty="0" err="1"/>
              <a:t>combined_score</a:t>
            </a:r>
            <a:r>
              <a:rPr lang="en-US" dirty="0"/>
              <a:t> = (0.5 × Relevance) + (0.3 × Context Alignment) + (0.1 × Query Specificity) + (0.1 * Metadata Relevance)</a:t>
            </a:r>
          </a:p>
          <a:p>
            <a:r>
              <a:rPr lang="en-US" dirty="0"/>
              <a:t>Add boost (+0.15) for favoring relevant results.</a:t>
            </a:r>
          </a:p>
          <a:p>
            <a:r>
              <a:rPr lang="en-US" dirty="0"/>
              <a:t>Clamp to [3.5, 5.0] to ensure usable range.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  <p:grpSp>
        <p:nvGrpSpPr>
          <p:cNvPr id="860" name="Google Shape;860;p59">
            <a:extLst>
              <a:ext uri="{FF2B5EF4-FFF2-40B4-BE49-F238E27FC236}">
                <a16:creationId xmlns:a16="http://schemas.microsoft.com/office/drawing/2014/main" id="{B2528625-89C7-DFCD-FE04-F0D7CDED46F6}"/>
              </a:ext>
            </a:extLst>
          </p:cNvPr>
          <p:cNvGrpSpPr/>
          <p:nvPr/>
        </p:nvGrpSpPr>
        <p:grpSpPr>
          <a:xfrm>
            <a:off x="6421283" y="2337605"/>
            <a:ext cx="1935794" cy="2100544"/>
            <a:chOff x="2202575" y="2241100"/>
            <a:chExt cx="711375" cy="771975"/>
          </a:xfrm>
        </p:grpSpPr>
        <p:sp>
          <p:nvSpPr>
            <p:cNvPr id="861" name="Google Shape;861;p59">
              <a:extLst>
                <a:ext uri="{FF2B5EF4-FFF2-40B4-BE49-F238E27FC236}">
                  <a16:creationId xmlns:a16="http://schemas.microsoft.com/office/drawing/2014/main" id="{D67AAAC6-5173-6BFD-4B82-66C0220AE756}"/>
                </a:ext>
              </a:extLst>
            </p:cNvPr>
            <p:cNvSpPr/>
            <p:nvPr/>
          </p:nvSpPr>
          <p:spPr>
            <a:xfrm>
              <a:off x="2291950" y="2312125"/>
              <a:ext cx="622000" cy="690325"/>
            </a:xfrm>
            <a:custGeom>
              <a:avLst/>
              <a:gdLst/>
              <a:ahLst/>
              <a:cxnLst/>
              <a:rect l="l" t="t" r="r" b="b"/>
              <a:pathLst>
                <a:path w="24880" h="27613" extrusionOk="0">
                  <a:moveTo>
                    <a:pt x="20148" y="1"/>
                  </a:moveTo>
                  <a:lnTo>
                    <a:pt x="0" y="4045"/>
                  </a:lnTo>
                  <a:lnTo>
                    <a:pt x="4731" y="27612"/>
                  </a:lnTo>
                  <a:lnTo>
                    <a:pt x="24879" y="23568"/>
                  </a:lnTo>
                  <a:lnTo>
                    <a:pt x="20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9">
              <a:extLst>
                <a:ext uri="{FF2B5EF4-FFF2-40B4-BE49-F238E27FC236}">
                  <a16:creationId xmlns:a16="http://schemas.microsoft.com/office/drawing/2014/main" id="{29F4F6CD-BBD6-5A2C-7BE2-1C4AB08FEF5A}"/>
                </a:ext>
              </a:extLst>
            </p:cNvPr>
            <p:cNvSpPr/>
            <p:nvPr/>
          </p:nvSpPr>
          <p:spPr>
            <a:xfrm>
              <a:off x="2291950" y="2312125"/>
              <a:ext cx="622000" cy="690325"/>
            </a:xfrm>
            <a:custGeom>
              <a:avLst/>
              <a:gdLst/>
              <a:ahLst/>
              <a:cxnLst/>
              <a:rect l="l" t="t" r="r" b="b"/>
              <a:pathLst>
                <a:path w="24880" h="27613" extrusionOk="0">
                  <a:moveTo>
                    <a:pt x="20148" y="1"/>
                  </a:moveTo>
                  <a:lnTo>
                    <a:pt x="0" y="4045"/>
                  </a:lnTo>
                  <a:lnTo>
                    <a:pt x="4731" y="27612"/>
                  </a:lnTo>
                  <a:lnTo>
                    <a:pt x="24879" y="23568"/>
                  </a:lnTo>
                  <a:lnTo>
                    <a:pt x="20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9">
              <a:extLst>
                <a:ext uri="{FF2B5EF4-FFF2-40B4-BE49-F238E27FC236}">
                  <a16:creationId xmlns:a16="http://schemas.microsoft.com/office/drawing/2014/main" id="{1155FF2A-1A20-13AF-925D-6D94B52730B7}"/>
                </a:ext>
              </a:extLst>
            </p:cNvPr>
            <p:cNvSpPr/>
            <p:nvPr/>
          </p:nvSpPr>
          <p:spPr>
            <a:xfrm>
              <a:off x="2277700" y="2241100"/>
              <a:ext cx="622000" cy="690325"/>
            </a:xfrm>
            <a:custGeom>
              <a:avLst/>
              <a:gdLst/>
              <a:ahLst/>
              <a:cxnLst/>
              <a:rect l="l" t="t" r="r" b="b"/>
              <a:pathLst>
                <a:path w="24880" h="27613" extrusionOk="0">
                  <a:moveTo>
                    <a:pt x="20149" y="1"/>
                  </a:moveTo>
                  <a:lnTo>
                    <a:pt x="1" y="4045"/>
                  </a:lnTo>
                  <a:lnTo>
                    <a:pt x="4731" y="27613"/>
                  </a:lnTo>
                  <a:lnTo>
                    <a:pt x="24879" y="23569"/>
                  </a:lnTo>
                  <a:lnTo>
                    <a:pt x="20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9">
              <a:extLst>
                <a:ext uri="{FF2B5EF4-FFF2-40B4-BE49-F238E27FC236}">
                  <a16:creationId xmlns:a16="http://schemas.microsoft.com/office/drawing/2014/main" id="{BCB1277F-68E3-ADD2-0640-878546E4981B}"/>
                </a:ext>
              </a:extLst>
            </p:cNvPr>
            <p:cNvSpPr/>
            <p:nvPr/>
          </p:nvSpPr>
          <p:spPr>
            <a:xfrm>
              <a:off x="2202575" y="2342175"/>
              <a:ext cx="207725" cy="670900"/>
            </a:xfrm>
            <a:custGeom>
              <a:avLst/>
              <a:gdLst/>
              <a:ahLst/>
              <a:cxnLst/>
              <a:rect l="l" t="t" r="r" b="b"/>
              <a:pathLst>
                <a:path w="8309" h="26836" extrusionOk="0">
                  <a:moveTo>
                    <a:pt x="3007" y="0"/>
                  </a:moveTo>
                  <a:lnTo>
                    <a:pt x="982" y="407"/>
                  </a:lnTo>
                  <a:cubicBezTo>
                    <a:pt x="386" y="526"/>
                    <a:pt x="0" y="1106"/>
                    <a:pt x="120" y="1702"/>
                  </a:cubicBezTo>
                  <a:lnTo>
                    <a:pt x="674" y="4463"/>
                  </a:lnTo>
                  <a:lnTo>
                    <a:pt x="4634" y="24191"/>
                  </a:lnTo>
                  <a:lnTo>
                    <a:pt x="4987" y="25952"/>
                  </a:lnTo>
                  <a:cubicBezTo>
                    <a:pt x="5093" y="26475"/>
                    <a:pt x="5552" y="26836"/>
                    <a:pt x="6064" y="26836"/>
                  </a:cubicBezTo>
                  <a:cubicBezTo>
                    <a:pt x="6136" y="26836"/>
                    <a:pt x="6209" y="26829"/>
                    <a:pt x="6283" y="26814"/>
                  </a:cubicBezTo>
                  <a:lnTo>
                    <a:pt x="8309" y="26407"/>
                  </a:lnTo>
                  <a:lnTo>
                    <a:pt x="30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9">
              <a:extLst>
                <a:ext uri="{FF2B5EF4-FFF2-40B4-BE49-F238E27FC236}">
                  <a16:creationId xmlns:a16="http://schemas.microsoft.com/office/drawing/2014/main" id="{830A74D6-6055-30AD-5B29-C6CD44E6EBF4}"/>
                </a:ext>
              </a:extLst>
            </p:cNvPr>
            <p:cNvSpPr/>
            <p:nvPr/>
          </p:nvSpPr>
          <p:spPr>
            <a:xfrm>
              <a:off x="2347500" y="2310800"/>
              <a:ext cx="482475" cy="550825"/>
            </a:xfrm>
            <a:custGeom>
              <a:avLst/>
              <a:gdLst/>
              <a:ahLst/>
              <a:cxnLst/>
              <a:rect l="l" t="t" r="r" b="b"/>
              <a:pathLst>
                <a:path w="19299" h="22033" extrusionOk="0">
                  <a:moveTo>
                    <a:pt x="12912" y="487"/>
                  </a:moveTo>
                  <a:cubicBezTo>
                    <a:pt x="13350" y="1748"/>
                    <a:pt x="14537" y="2583"/>
                    <a:pt x="15858" y="2583"/>
                  </a:cubicBezTo>
                  <a:cubicBezTo>
                    <a:pt x="15922" y="2583"/>
                    <a:pt x="15987" y="2581"/>
                    <a:pt x="16051" y="2577"/>
                  </a:cubicBezTo>
                  <a:lnTo>
                    <a:pt x="18812" y="16332"/>
                  </a:lnTo>
                  <a:cubicBezTo>
                    <a:pt x="17490" y="16792"/>
                    <a:pt x="16636" y="18075"/>
                    <a:pt x="16722" y="19472"/>
                  </a:cubicBezTo>
                  <a:lnTo>
                    <a:pt x="6387" y="21548"/>
                  </a:lnTo>
                  <a:cubicBezTo>
                    <a:pt x="5950" y="20287"/>
                    <a:pt x="4764" y="19451"/>
                    <a:pt x="3444" y="19451"/>
                  </a:cubicBezTo>
                  <a:cubicBezTo>
                    <a:pt x="3379" y="19451"/>
                    <a:pt x="3313" y="19453"/>
                    <a:pt x="3248" y="19457"/>
                  </a:cubicBezTo>
                  <a:lnTo>
                    <a:pt x="486" y="5701"/>
                  </a:lnTo>
                  <a:cubicBezTo>
                    <a:pt x="1809" y="5241"/>
                    <a:pt x="2663" y="3958"/>
                    <a:pt x="2576" y="2562"/>
                  </a:cubicBezTo>
                  <a:lnTo>
                    <a:pt x="12912" y="487"/>
                  </a:lnTo>
                  <a:close/>
                  <a:moveTo>
                    <a:pt x="13212" y="0"/>
                  </a:moveTo>
                  <a:lnTo>
                    <a:pt x="2111" y="2229"/>
                  </a:lnTo>
                  <a:cubicBezTo>
                    <a:pt x="2405" y="3688"/>
                    <a:pt x="1460" y="5108"/>
                    <a:pt x="0" y="5402"/>
                  </a:cubicBezTo>
                  <a:lnTo>
                    <a:pt x="2915" y="19920"/>
                  </a:lnTo>
                  <a:cubicBezTo>
                    <a:pt x="3094" y="19884"/>
                    <a:pt x="3272" y="19867"/>
                    <a:pt x="3448" y="19867"/>
                  </a:cubicBezTo>
                  <a:cubicBezTo>
                    <a:pt x="4705" y="19867"/>
                    <a:pt x="5831" y="20752"/>
                    <a:pt x="6087" y="22033"/>
                  </a:cubicBezTo>
                  <a:lnTo>
                    <a:pt x="17188" y="19805"/>
                  </a:lnTo>
                  <a:cubicBezTo>
                    <a:pt x="16894" y="18345"/>
                    <a:pt x="17840" y="16924"/>
                    <a:pt x="19299" y="16631"/>
                  </a:cubicBezTo>
                  <a:lnTo>
                    <a:pt x="16384" y="2113"/>
                  </a:lnTo>
                  <a:cubicBezTo>
                    <a:pt x="16205" y="2149"/>
                    <a:pt x="16027" y="2166"/>
                    <a:pt x="15852" y="2166"/>
                  </a:cubicBezTo>
                  <a:cubicBezTo>
                    <a:pt x="14595" y="2166"/>
                    <a:pt x="13470" y="1281"/>
                    <a:pt x="13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9">
              <a:extLst>
                <a:ext uri="{FF2B5EF4-FFF2-40B4-BE49-F238E27FC236}">
                  <a16:creationId xmlns:a16="http://schemas.microsoft.com/office/drawing/2014/main" id="{19CE2F64-E10B-30B7-2168-33EDA48B9BF1}"/>
                </a:ext>
              </a:extLst>
            </p:cNvPr>
            <p:cNvSpPr/>
            <p:nvPr/>
          </p:nvSpPr>
          <p:spPr>
            <a:xfrm>
              <a:off x="2479600" y="2602150"/>
              <a:ext cx="248500" cy="118625"/>
            </a:xfrm>
            <a:custGeom>
              <a:avLst/>
              <a:gdLst/>
              <a:ahLst/>
              <a:cxnLst/>
              <a:rect l="l" t="t" r="r" b="b"/>
              <a:pathLst>
                <a:path w="9940" h="4745" extrusionOk="0">
                  <a:moveTo>
                    <a:pt x="9364" y="0"/>
                  </a:moveTo>
                  <a:lnTo>
                    <a:pt x="0" y="1881"/>
                  </a:lnTo>
                  <a:lnTo>
                    <a:pt x="33" y="2045"/>
                  </a:lnTo>
                  <a:lnTo>
                    <a:pt x="9397" y="165"/>
                  </a:lnTo>
                  <a:lnTo>
                    <a:pt x="9364" y="0"/>
                  </a:lnTo>
                  <a:close/>
                  <a:moveTo>
                    <a:pt x="9907" y="2702"/>
                  </a:moveTo>
                  <a:lnTo>
                    <a:pt x="542" y="4581"/>
                  </a:lnTo>
                  <a:lnTo>
                    <a:pt x="575" y="4745"/>
                  </a:lnTo>
                  <a:lnTo>
                    <a:pt x="9940" y="2865"/>
                  </a:lnTo>
                  <a:lnTo>
                    <a:pt x="9907" y="2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9">
              <a:extLst>
                <a:ext uri="{FF2B5EF4-FFF2-40B4-BE49-F238E27FC236}">
                  <a16:creationId xmlns:a16="http://schemas.microsoft.com/office/drawing/2014/main" id="{ABBB240B-D336-AFB7-1405-A86202B23EC2}"/>
                </a:ext>
              </a:extLst>
            </p:cNvPr>
            <p:cNvSpPr/>
            <p:nvPr/>
          </p:nvSpPr>
          <p:spPr>
            <a:xfrm>
              <a:off x="2497500" y="2481475"/>
              <a:ext cx="38425" cy="53725"/>
            </a:xfrm>
            <a:custGeom>
              <a:avLst/>
              <a:gdLst/>
              <a:ahLst/>
              <a:cxnLst/>
              <a:rect l="l" t="t" r="r" b="b"/>
              <a:pathLst>
                <a:path w="1537" h="2149" extrusionOk="0">
                  <a:moveTo>
                    <a:pt x="1536" y="0"/>
                  </a:moveTo>
                  <a:lnTo>
                    <a:pt x="1249" y="58"/>
                  </a:lnTo>
                  <a:lnTo>
                    <a:pt x="1075" y="657"/>
                  </a:lnTo>
                  <a:cubicBezTo>
                    <a:pt x="1029" y="821"/>
                    <a:pt x="987" y="963"/>
                    <a:pt x="958" y="1102"/>
                  </a:cubicBezTo>
                  <a:lnTo>
                    <a:pt x="952" y="1102"/>
                  </a:lnTo>
                  <a:cubicBezTo>
                    <a:pt x="863" y="978"/>
                    <a:pt x="781" y="871"/>
                    <a:pt x="676" y="738"/>
                  </a:cubicBezTo>
                  <a:lnTo>
                    <a:pt x="290" y="251"/>
                  </a:lnTo>
                  <a:lnTo>
                    <a:pt x="1" y="309"/>
                  </a:lnTo>
                  <a:lnTo>
                    <a:pt x="850" y="1315"/>
                  </a:lnTo>
                  <a:lnTo>
                    <a:pt x="1016" y="2148"/>
                  </a:lnTo>
                  <a:lnTo>
                    <a:pt x="1272" y="2096"/>
                  </a:lnTo>
                  <a:lnTo>
                    <a:pt x="1105" y="1260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9">
              <a:extLst>
                <a:ext uri="{FF2B5EF4-FFF2-40B4-BE49-F238E27FC236}">
                  <a16:creationId xmlns:a16="http://schemas.microsoft.com/office/drawing/2014/main" id="{F4B344B6-8450-D309-2EF2-1CF9CE914110}"/>
                </a:ext>
              </a:extLst>
            </p:cNvPr>
            <p:cNvSpPr/>
            <p:nvPr/>
          </p:nvSpPr>
          <p:spPr>
            <a:xfrm>
              <a:off x="2537575" y="2491075"/>
              <a:ext cx="39325" cy="37775"/>
            </a:xfrm>
            <a:custGeom>
              <a:avLst/>
              <a:gdLst/>
              <a:ahLst/>
              <a:cxnLst/>
              <a:rect l="l" t="t" r="r" b="b"/>
              <a:pathLst>
                <a:path w="1573" h="1511" extrusionOk="0">
                  <a:moveTo>
                    <a:pt x="759" y="201"/>
                  </a:moveTo>
                  <a:cubicBezTo>
                    <a:pt x="1013" y="201"/>
                    <a:pt x="1165" y="450"/>
                    <a:pt x="1208" y="667"/>
                  </a:cubicBezTo>
                  <a:cubicBezTo>
                    <a:pt x="1273" y="984"/>
                    <a:pt x="1135" y="1251"/>
                    <a:pt x="890" y="1300"/>
                  </a:cubicBezTo>
                  <a:cubicBezTo>
                    <a:pt x="864" y="1305"/>
                    <a:pt x="838" y="1308"/>
                    <a:pt x="812" y="1308"/>
                  </a:cubicBezTo>
                  <a:cubicBezTo>
                    <a:pt x="594" y="1308"/>
                    <a:pt x="407" y="1121"/>
                    <a:pt x="352" y="845"/>
                  </a:cubicBezTo>
                  <a:cubicBezTo>
                    <a:pt x="298" y="578"/>
                    <a:pt x="374" y="270"/>
                    <a:pt x="677" y="210"/>
                  </a:cubicBezTo>
                  <a:cubicBezTo>
                    <a:pt x="705" y="204"/>
                    <a:pt x="733" y="201"/>
                    <a:pt x="759" y="201"/>
                  </a:cubicBezTo>
                  <a:close/>
                  <a:moveTo>
                    <a:pt x="799" y="1"/>
                  </a:moveTo>
                  <a:cubicBezTo>
                    <a:pt x="749" y="1"/>
                    <a:pt x="697" y="6"/>
                    <a:pt x="644" y="17"/>
                  </a:cubicBezTo>
                  <a:cubicBezTo>
                    <a:pt x="254" y="95"/>
                    <a:pt x="0" y="434"/>
                    <a:pt x="95" y="905"/>
                  </a:cubicBezTo>
                  <a:cubicBezTo>
                    <a:pt x="172" y="1294"/>
                    <a:pt x="447" y="1510"/>
                    <a:pt x="770" y="1510"/>
                  </a:cubicBezTo>
                  <a:cubicBezTo>
                    <a:pt x="818" y="1510"/>
                    <a:pt x="867" y="1506"/>
                    <a:pt x="917" y="1496"/>
                  </a:cubicBezTo>
                  <a:cubicBezTo>
                    <a:pt x="1257" y="1426"/>
                    <a:pt x="1573" y="1126"/>
                    <a:pt x="1469" y="606"/>
                  </a:cubicBezTo>
                  <a:cubicBezTo>
                    <a:pt x="1393" y="230"/>
                    <a:pt x="1132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9">
              <a:extLst>
                <a:ext uri="{FF2B5EF4-FFF2-40B4-BE49-F238E27FC236}">
                  <a16:creationId xmlns:a16="http://schemas.microsoft.com/office/drawing/2014/main" id="{DFA62E5F-DFDC-6BF2-E129-CD04F8830E14}"/>
                </a:ext>
              </a:extLst>
            </p:cNvPr>
            <p:cNvSpPr/>
            <p:nvPr/>
          </p:nvSpPr>
          <p:spPr>
            <a:xfrm>
              <a:off x="2579025" y="2481250"/>
              <a:ext cx="37075" cy="39875"/>
            </a:xfrm>
            <a:custGeom>
              <a:avLst/>
              <a:gdLst/>
              <a:ahLst/>
              <a:cxnLst/>
              <a:rect l="l" t="t" r="r" b="b"/>
              <a:pathLst>
                <a:path w="1483" h="1595" extrusionOk="0">
                  <a:moveTo>
                    <a:pt x="1189" y="0"/>
                  </a:moveTo>
                  <a:lnTo>
                    <a:pt x="932" y="52"/>
                  </a:lnTo>
                  <a:lnTo>
                    <a:pt x="1106" y="917"/>
                  </a:lnTo>
                  <a:cubicBezTo>
                    <a:pt x="1115" y="962"/>
                    <a:pt x="1116" y="1008"/>
                    <a:pt x="1109" y="1054"/>
                  </a:cubicBezTo>
                  <a:cubicBezTo>
                    <a:pt x="1085" y="1177"/>
                    <a:pt x="990" y="1319"/>
                    <a:pt x="818" y="1353"/>
                  </a:cubicBezTo>
                  <a:cubicBezTo>
                    <a:pt x="791" y="1359"/>
                    <a:pt x="766" y="1361"/>
                    <a:pt x="742" y="1361"/>
                  </a:cubicBezTo>
                  <a:cubicBezTo>
                    <a:pt x="559" y="1361"/>
                    <a:pt x="460" y="1205"/>
                    <a:pt x="413" y="969"/>
                  </a:cubicBezTo>
                  <a:lnTo>
                    <a:pt x="256" y="187"/>
                  </a:lnTo>
                  <a:lnTo>
                    <a:pt x="1" y="239"/>
                  </a:lnTo>
                  <a:lnTo>
                    <a:pt x="165" y="1064"/>
                  </a:lnTo>
                  <a:cubicBezTo>
                    <a:pt x="249" y="1479"/>
                    <a:pt x="466" y="1595"/>
                    <a:pt x="666" y="1595"/>
                  </a:cubicBezTo>
                  <a:cubicBezTo>
                    <a:pt x="704" y="1595"/>
                    <a:pt x="741" y="1590"/>
                    <a:pt x="776" y="1583"/>
                  </a:cubicBezTo>
                  <a:cubicBezTo>
                    <a:pt x="968" y="1548"/>
                    <a:pt x="1127" y="1411"/>
                    <a:pt x="1189" y="1227"/>
                  </a:cubicBezTo>
                  <a:lnTo>
                    <a:pt x="1195" y="1226"/>
                  </a:lnTo>
                  <a:lnTo>
                    <a:pt x="1256" y="1453"/>
                  </a:lnTo>
                  <a:lnTo>
                    <a:pt x="1483" y="1408"/>
                  </a:lnTo>
                  <a:cubicBezTo>
                    <a:pt x="1453" y="1298"/>
                    <a:pt x="1423" y="1171"/>
                    <a:pt x="1395" y="1025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9">
              <a:extLst>
                <a:ext uri="{FF2B5EF4-FFF2-40B4-BE49-F238E27FC236}">
                  <a16:creationId xmlns:a16="http://schemas.microsoft.com/office/drawing/2014/main" id="{7D47C7D4-A05A-2FE8-5B27-F194CDF58019}"/>
                </a:ext>
              </a:extLst>
            </p:cNvPr>
            <p:cNvSpPr/>
            <p:nvPr/>
          </p:nvSpPr>
          <p:spPr>
            <a:xfrm>
              <a:off x="2619425" y="2474975"/>
              <a:ext cx="18825" cy="39350"/>
            </a:xfrm>
            <a:custGeom>
              <a:avLst/>
              <a:gdLst/>
              <a:ahLst/>
              <a:cxnLst/>
              <a:rect l="l" t="t" r="r" b="b"/>
              <a:pathLst>
                <a:path w="753" h="1574" extrusionOk="0">
                  <a:moveTo>
                    <a:pt x="685" y="0"/>
                  </a:moveTo>
                  <a:cubicBezTo>
                    <a:pt x="666" y="0"/>
                    <a:pt x="648" y="2"/>
                    <a:pt x="629" y="5"/>
                  </a:cubicBezTo>
                  <a:cubicBezTo>
                    <a:pt x="457" y="41"/>
                    <a:pt x="326" y="191"/>
                    <a:pt x="301" y="392"/>
                  </a:cubicBezTo>
                  <a:lnTo>
                    <a:pt x="289" y="395"/>
                  </a:lnTo>
                  <a:lnTo>
                    <a:pt x="226" y="121"/>
                  </a:lnTo>
                  <a:lnTo>
                    <a:pt x="0" y="165"/>
                  </a:lnTo>
                  <a:cubicBezTo>
                    <a:pt x="36" y="294"/>
                    <a:pt x="67" y="437"/>
                    <a:pt x="101" y="603"/>
                  </a:cubicBezTo>
                  <a:lnTo>
                    <a:pt x="295" y="1573"/>
                  </a:lnTo>
                  <a:lnTo>
                    <a:pt x="547" y="1521"/>
                  </a:lnTo>
                  <a:lnTo>
                    <a:pt x="396" y="769"/>
                  </a:lnTo>
                  <a:cubicBezTo>
                    <a:pt x="389" y="729"/>
                    <a:pt x="386" y="689"/>
                    <a:pt x="384" y="647"/>
                  </a:cubicBezTo>
                  <a:cubicBezTo>
                    <a:pt x="381" y="449"/>
                    <a:pt x="482" y="285"/>
                    <a:pt x="663" y="250"/>
                  </a:cubicBezTo>
                  <a:cubicBezTo>
                    <a:pt x="691" y="244"/>
                    <a:pt x="723" y="241"/>
                    <a:pt x="752" y="241"/>
                  </a:cubicBezTo>
                  <a:lnTo>
                    <a:pt x="703" y="1"/>
                  </a:lnTo>
                  <a:cubicBezTo>
                    <a:pt x="697" y="0"/>
                    <a:pt x="691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9">
              <a:extLst>
                <a:ext uri="{FF2B5EF4-FFF2-40B4-BE49-F238E27FC236}">
                  <a16:creationId xmlns:a16="http://schemas.microsoft.com/office/drawing/2014/main" id="{9ACE167F-7DD7-3A38-2B5E-34D9513DCA79}"/>
                </a:ext>
              </a:extLst>
            </p:cNvPr>
            <p:cNvSpPr/>
            <p:nvPr/>
          </p:nvSpPr>
          <p:spPr>
            <a:xfrm>
              <a:off x="2490250" y="2562200"/>
              <a:ext cx="41700" cy="52700"/>
            </a:xfrm>
            <a:custGeom>
              <a:avLst/>
              <a:gdLst/>
              <a:ahLst/>
              <a:cxnLst/>
              <a:rect l="l" t="t" r="r" b="b"/>
              <a:pathLst>
                <a:path w="1668" h="2108" extrusionOk="0">
                  <a:moveTo>
                    <a:pt x="684" y="208"/>
                  </a:moveTo>
                  <a:cubicBezTo>
                    <a:pt x="878" y="208"/>
                    <a:pt x="1019" y="296"/>
                    <a:pt x="1061" y="501"/>
                  </a:cubicBezTo>
                  <a:cubicBezTo>
                    <a:pt x="1105" y="725"/>
                    <a:pt x="963" y="907"/>
                    <a:pt x="693" y="962"/>
                  </a:cubicBezTo>
                  <a:lnTo>
                    <a:pt x="433" y="1014"/>
                  </a:lnTo>
                  <a:lnTo>
                    <a:pt x="289" y="297"/>
                  </a:lnTo>
                  <a:cubicBezTo>
                    <a:pt x="328" y="278"/>
                    <a:pt x="413" y="248"/>
                    <a:pt x="536" y="223"/>
                  </a:cubicBezTo>
                  <a:cubicBezTo>
                    <a:pt x="588" y="213"/>
                    <a:pt x="638" y="208"/>
                    <a:pt x="684" y="208"/>
                  </a:cubicBezTo>
                  <a:close/>
                  <a:moveTo>
                    <a:pt x="760" y="0"/>
                  </a:moveTo>
                  <a:cubicBezTo>
                    <a:pt x="678" y="0"/>
                    <a:pt x="585" y="11"/>
                    <a:pt x="478" y="32"/>
                  </a:cubicBezTo>
                  <a:cubicBezTo>
                    <a:pt x="315" y="63"/>
                    <a:pt x="154" y="111"/>
                    <a:pt x="0" y="171"/>
                  </a:cubicBezTo>
                  <a:lnTo>
                    <a:pt x="389" y="2107"/>
                  </a:lnTo>
                  <a:lnTo>
                    <a:pt x="643" y="2057"/>
                  </a:lnTo>
                  <a:lnTo>
                    <a:pt x="470" y="1205"/>
                  </a:lnTo>
                  <a:lnTo>
                    <a:pt x="709" y="1158"/>
                  </a:lnTo>
                  <a:cubicBezTo>
                    <a:pt x="745" y="1152"/>
                    <a:pt x="778" y="1149"/>
                    <a:pt x="808" y="1149"/>
                  </a:cubicBezTo>
                  <a:cubicBezTo>
                    <a:pt x="980" y="1149"/>
                    <a:pt x="1084" y="1240"/>
                    <a:pt x="1180" y="1460"/>
                  </a:cubicBezTo>
                  <a:cubicBezTo>
                    <a:pt x="1285" y="1695"/>
                    <a:pt x="1362" y="1855"/>
                    <a:pt x="1405" y="1903"/>
                  </a:cubicBezTo>
                  <a:lnTo>
                    <a:pt x="1668" y="1851"/>
                  </a:lnTo>
                  <a:cubicBezTo>
                    <a:pt x="1611" y="1782"/>
                    <a:pt x="1527" y="1603"/>
                    <a:pt x="1408" y="1342"/>
                  </a:cubicBezTo>
                  <a:cubicBezTo>
                    <a:pt x="1320" y="1147"/>
                    <a:pt x="1202" y="1026"/>
                    <a:pt x="1040" y="1004"/>
                  </a:cubicBezTo>
                  <a:lnTo>
                    <a:pt x="1039" y="995"/>
                  </a:lnTo>
                  <a:cubicBezTo>
                    <a:pt x="1230" y="883"/>
                    <a:pt x="1359" y="680"/>
                    <a:pt x="1307" y="421"/>
                  </a:cubicBezTo>
                  <a:cubicBezTo>
                    <a:pt x="1277" y="269"/>
                    <a:pt x="1194" y="146"/>
                    <a:pt x="1079" y="78"/>
                  </a:cubicBezTo>
                  <a:cubicBezTo>
                    <a:pt x="990" y="26"/>
                    <a:pt x="888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9">
              <a:extLst>
                <a:ext uri="{FF2B5EF4-FFF2-40B4-BE49-F238E27FC236}">
                  <a16:creationId xmlns:a16="http://schemas.microsoft.com/office/drawing/2014/main" id="{63ECF500-6A24-D9F5-AA05-ED51035F4074}"/>
                </a:ext>
              </a:extLst>
            </p:cNvPr>
            <p:cNvSpPr/>
            <p:nvPr/>
          </p:nvSpPr>
          <p:spPr>
            <a:xfrm>
              <a:off x="2529625" y="2556950"/>
              <a:ext cx="16800" cy="49925"/>
            </a:xfrm>
            <a:custGeom>
              <a:avLst/>
              <a:gdLst/>
              <a:ahLst/>
              <a:cxnLst/>
              <a:rect l="l" t="t" r="r" b="b"/>
              <a:pathLst>
                <a:path w="672" h="1997" extrusionOk="0">
                  <a:moveTo>
                    <a:pt x="185" y="1"/>
                  </a:moveTo>
                  <a:cubicBezTo>
                    <a:pt x="174" y="1"/>
                    <a:pt x="162" y="2"/>
                    <a:pt x="149" y="5"/>
                  </a:cubicBezTo>
                  <a:cubicBezTo>
                    <a:pt x="60" y="19"/>
                    <a:pt x="1" y="108"/>
                    <a:pt x="21" y="196"/>
                  </a:cubicBezTo>
                  <a:cubicBezTo>
                    <a:pt x="34" y="273"/>
                    <a:pt x="101" y="327"/>
                    <a:pt x="175" y="327"/>
                  </a:cubicBezTo>
                  <a:cubicBezTo>
                    <a:pt x="186" y="327"/>
                    <a:pt x="196" y="326"/>
                    <a:pt x="207" y="323"/>
                  </a:cubicBezTo>
                  <a:cubicBezTo>
                    <a:pt x="309" y="303"/>
                    <a:pt x="360" y="220"/>
                    <a:pt x="339" y="134"/>
                  </a:cubicBezTo>
                  <a:cubicBezTo>
                    <a:pt x="322" y="55"/>
                    <a:pt x="264" y="1"/>
                    <a:pt x="185" y="1"/>
                  </a:cubicBezTo>
                  <a:close/>
                  <a:moveTo>
                    <a:pt x="389" y="536"/>
                  </a:moveTo>
                  <a:lnTo>
                    <a:pt x="133" y="588"/>
                  </a:lnTo>
                  <a:lnTo>
                    <a:pt x="416" y="1997"/>
                  </a:lnTo>
                  <a:lnTo>
                    <a:pt x="671" y="1945"/>
                  </a:lnTo>
                  <a:lnTo>
                    <a:pt x="389" y="5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9">
              <a:extLst>
                <a:ext uri="{FF2B5EF4-FFF2-40B4-BE49-F238E27FC236}">
                  <a16:creationId xmlns:a16="http://schemas.microsoft.com/office/drawing/2014/main" id="{82355C43-AF1D-1CFB-7EAF-812C8C28F05C}"/>
                </a:ext>
              </a:extLst>
            </p:cNvPr>
            <p:cNvSpPr/>
            <p:nvPr/>
          </p:nvSpPr>
          <p:spPr>
            <a:xfrm>
              <a:off x="2548975" y="2562025"/>
              <a:ext cx="39125" cy="54650"/>
            </a:xfrm>
            <a:custGeom>
              <a:avLst/>
              <a:gdLst/>
              <a:ahLst/>
              <a:cxnLst/>
              <a:rect l="l" t="t" r="r" b="b"/>
              <a:pathLst>
                <a:path w="1565" h="2186" extrusionOk="0">
                  <a:moveTo>
                    <a:pt x="744" y="289"/>
                  </a:moveTo>
                  <a:cubicBezTo>
                    <a:pt x="893" y="289"/>
                    <a:pt x="1012" y="377"/>
                    <a:pt x="1078" y="496"/>
                  </a:cubicBezTo>
                  <a:cubicBezTo>
                    <a:pt x="1097" y="531"/>
                    <a:pt x="1109" y="570"/>
                    <a:pt x="1117" y="610"/>
                  </a:cubicBezTo>
                  <a:lnTo>
                    <a:pt x="1167" y="862"/>
                  </a:lnTo>
                  <a:cubicBezTo>
                    <a:pt x="1176" y="908"/>
                    <a:pt x="1179" y="957"/>
                    <a:pt x="1174" y="1003"/>
                  </a:cubicBezTo>
                  <a:cubicBezTo>
                    <a:pt x="1157" y="1169"/>
                    <a:pt x="1033" y="1304"/>
                    <a:pt x="872" y="1337"/>
                  </a:cubicBezTo>
                  <a:cubicBezTo>
                    <a:pt x="840" y="1343"/>
                    <a:pt x="810" y="1346"/>
                    <a:pt x="781" y="1346"/>
                  </a:cubicBezTo>
                  <a:cubicBezTo>
                    <a:pt x="554" y="1346"/>
                    <a:pt x="403" y="1160"/>
                    <a:pt x="353" y="914"/>
                  </a:cubicBezTo>
                  <a:cubicBezTo>
                    <a:pt x="287" y="588"/>
                    <a:pt x="421" y="346"/>
                    <a:pt x="666" y="297"/>
                  </a:cubicBezTo>
                  <a:cubicBezTo>
                    <a:pt x="693" y="292"/>
                    <a:pt x="719" y="289"/>
                    <a:pt x="744" y="289"/>
                  </a:cubicBezTo>
                  <a:close/>
                  <a:moveTo>
                    <a:pt x="1269" y="0"/>
                  </a:moveTo>
                  <a:lnTo>
                    <a:pt x="1045" y="45"/>
                  </a:lnTo>
                  <a:lnTo>
                    <a:pt x="1076" y="260"/>
                  </a:lnTo>
                  <a:lnTo>
                    <a:pt x="1071" y="261"/>
                  </a:lnTo>
                  <a:cubicBezTo>
                    <a:pt x="1001" y="175"/>
                    <a:pt x="881" y="91"/>
                    <a:pt x="704" y="91"/>
                  </a:cubicBezTo>
                  <a:cubicBezTo>
                    <a:pt x="666" y="91"/>
                    <a:pt x="625" y="95"/>
                    <a:pt x="581" y="104"/>
                  </a:cubicBezTo>
                  <a:cubicBezTo>
                    <a:pt x="258" y="169"/>
                    <a:pt x="1" y="503"/>
                    <a:pt x="96" y="981"/>
                  </a:cubicBezTo>
                  <a:cubicBezTo>
                    <a:pt x="166" y="1327"/>
                    <a:pt x="417" y="1559"/>
                    <a:pt x="717" y="1559"/>
                  </a:cubicBezTo>
                  <a:cubicBezTo>
                    <a:pt x="755" y="1559"/>
                    <a:pt x="795" y="1555"/>
                    <a:pt x="835" y="1548"/>
                  </a:cubicBezTo>
                  <a:cubicBezTo>
                    <a:pt x="1053" y="1503"/>
                    <a:pt x="1183" y="1368"/>
                    <a:pt x="1235" y="1221"/>
                  </a:cubicBezTo>
                  <a:lnTo>
                    <a:pt x="1241" y="1220"/>
                  </a:lnTo>
                  <a:lnTo>
                    <a:pt x="1274" y="1377"/>
                  </a:lnTo>
                  <a:cubicBezTo>
                    <a:pt x="1344" y="1733"/>
                    <a:pt x="1180" y="1908"/>
                    <a:pt x="918" y="1961"/>
                  </a:cubicBezTo>
                  <a:cubicBezTo>
                    <a:pt x="862" y="1973"/>
                    <a:pt x="806" y="1978"/>
                    <a:pt x="750" y="1978"/>
                  </a:cubicBezTo>
                  <a:cubicBezTo>
                    <a:pt x="659" y="1978"/>
                    <a:pt x="569" y="1964"/>
                    <a:pt x="482" y="1933"/>
                  </a:cubicBezTo>
                  <a:lnTo>
                    <a:pt x="456" y="2141"/>
                  </a:lnTo>
                  <a:cubicBezTo>
                    <a:pt x="530" y="2172"/>
                    <a:pt x="626" y="2186"/>
                    <a:pt x="725" y="2186"/>
                  </a:cubicBezTo>
                  <a:cubicBezTo>
                    <a:pt x="800" y="2186"/>
                    <a:pt x="877" y="2178"/>
                    <a:pt x="949" y="2163"/>
                  </a:cubicBezTo>
                  <a:cubicBezTo>
                    <a:pt x="1127" y="2128"/>
                    <a:pt x="1317" y="2047"/>
                    <a:pt x="1428" y="1892"/>
                  </a:cubicBezTo>
                  <a:cubicBezTo>
                    <a:pt x="1541" y="1742"/>
                    <a:pt x="1565" y="1531"/>
                    <a:pt x="1499" y="1208"/>
                  </a:cubicBezTo>
                  <a:lnTo>
                    <a:pt x="1336" y="389"/>
                  </a:lnTo>
                  <a:cubicBezTo>
                    <a:pt x="1300" y="218"/>
                    <a:pt x="1284" y="103"/>
                    <a:pt x="1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9">
              <a:extLst>
                <a:ext uri="{FF2B5EF4-FFF2-40B4-BE49-F238E27FC236}">
                  <a16:creationId xmlns:a16="http://schemas.microsoft.com/office/drawing/2014/main" id="{EE60A796-F494-2C51-353F-155AA1D6D8B9}"/>
                </a:ext>
              </a:extLst>
            </p:cNvPr>
            <p:cNvSpPr/>
            <p:nvPr/>
          </p:nvSpPr>
          <p:spPr>
            <a:xfrm>
              <a:off x="2588125" y="2542100"/>
              <a:ext cx="40375" cy="53025"/>
            </a:xfrm>
            <a:custGeom>
              <a:avLst/>
              <a:gdLst/>
              <a:ahLst/>
              <a:cxnLst/>
              <a:rect l="l" t="t" r="r" b="b"/>
              <a:pathLst>
                <a:path w="1615" h="2121" extrusionOk="0">
                  <a:moveTo>
                    <a:pt x="255" y="1"/>
                  </a:moveTo>
                  <a:lnTo>
                    <a:pt x="0" y="53"/>
                  </a:lnTo>
                  <a:lnTo>
                    <a:pt x="414" y="2121"/>
                  </a:lnTo>
                  <a:lnTo>
                    <a:pt x="671" y="2069"/>
                  </a:lnTo>
                  <a:lnTo>
                    <a:pt x="500" y="1219"/>
                  </a:lnTo>
                  <a:cubicBezTo>
                    <a:pt x="490" y="1177"/>
                    <a:pt x="487" y="1136"/>
                    <a:pt x="493" y="1093"/>
                  </a:cubicBezTo>
                  <a:cubicBezTo>
                    <a:pt x="512" y="944"/>
                    <a:pt x="619" y="800"/>
                    <a:pt x="785" y="768"/>
                  </a:cubicBezTo>
                  <a:cubicBezTo>
                    <a:pt x="812" y="762"/>
                    <a:pt x="839" y="759"/>
                    <a:pt x="863" y="759"/>
                  </a:cubicBezTo>
                  <a:cubicBezTo>
                    <a:pt x="1054" y="759"/>
                    <a:pt x="1155" y="920"/>
                    <a:pt x="1196" y="1121"/>
                  </a:cubicBezTo>
                  <a:lnTo>
                    <a:pt x="1359" y="1931"/>
                  </a:lnTo>
                  <a:lnTo>
                    <a:pt x="1614" y="1880"/>
                  </a:lnTo>
                  <a:lnTo>
                    <a:pt x="1446" y="1041"/>
                  </a:lnTo>
                  <a:cubicBezTo>
                    <a:pt x="1364" y="630"/>
                    <a:pt x="1119" y="527"/>
                    <a:pt x="930" y="527"/>
                  </a:cubicBezTo>
                  <a:cubicBezTo>
                    <a:pt x="895" y="527"/>
                    <a:pt x="862" y="530"/>
                    <a:pt x="832" y="536"/>
                  </a:cubicBezTo>
                  <a:cubicBezTo>
                    <a:pt x="740" y="556"/>
                    <a:pt x="656" y="600"/>
                    <a:pt x="586" y="662"/>
                  </a:cubicBezTo>
                  <a:cubicBezTo>
                    <a:pt x="518" y="720"/>
                    <a:pt x="466" y="794"/>
                    <a:pt x="438" y="879"/>
                  </a:cubicBezTo>
                  <a:lnTo>
                    <a:pt x="432" y="880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9">
              <a:extLst>
                <a:ext uri="{FF2B5EF4-FFF2-40B4-BE49-F238E27FC236}">
                  <a16:creationId xmlns:a16="http://schemas.microsoft.com/office/drawing/2014/main" id="{DC4CE5E9-A83E-782E-0E91-B4E2FE69DD1D}"/>
                </a:ext>
              </a:extLst>
            </p:cNvPr>
            <p:cNvSpPr/>
            <p:nvPr/>
          </p:nvSpPr>
          <p:spPr>
            <a:xfrm>
              <a:off x="2627875" y="2540075"/>
              <a:ext cx="27600" cy="45725"/>
            </a:xfrm>
            <a:custGeom>
              <a:avLst/>
              <a:gdLst/>
              <a:ahLst/>
              <a:cxnLst/>
              <a:rect l="l" t="t" r="r" b="b"/>
              <a:pathLst>
                <a:path w="1104" h="1829" extrusionOk="0">
                  <a:moveTo>
                    <a:pt x="389" y="0"/>
                  </a:moveTo>
                  <a:lnTo>
                    <a:pt x="152" y="117"/>
                  </a:lnTo>
                  <a:lnTo>
                    <a:pt x="220" y="454"/>
                  </a:lnTo>
                  <a:lnTo>
                    <a:pt x="0" y="499"/>
                  </a:lnTo>
                  <a:lnTo>
                    <a:pt x="40" y="694"/>
                  </a:lnTo>
                  <a:lnTo>
                    <a:pt x="258" y="650"/>
                  </a:lnTo>
                  <a:lnTo>
                    <a:pt x="413" y="1420"/>
                  </a:lnTo>
                  <a:cubicBezTo>
                    <a:pt x="447" y="1584"/>
                    <a:pt x="497" y="1705"/>
                    <a:pt x="585" y="1767"/>
                  </a:cubicBezTo>
                  <a:cubicBezTo>
                    <a:pt x="640" y="1807"/>
                    <a:pt x="709" y="1829"/>
                    <a:pt x="787" y="1829"/>
                  </a:cubicBezTo>
                  <a:cubicBezTo>
                    <a:pt x="818" y="1829"/>
                    <a:pt x="851" y="1825"/>
                    <a:pt x="884" y="1819"/>
                  </a:cubicBezTo>
                  <a:cubicBezTo>
                    <a:pt x="962" y="1805"/>
                    <a:pt x="1036" y="1777"/>
                    <a:pt x="1104" y="1737"/>
                  </a:cubicBezTo>
                  <a:lnTo>
                    <a:pt x="1054" y="1547"/>
                  </a:lnTo>
                  <a:cubicBezTo>
                    <a:pt x="1008" y="1570"/>
                    <a:pt x="959" y="1586"/>
                    <a:pt x="908" y="1595"/>
                  </a:cubicBezTo>
                  <a:cubicBezTo>
                    <a:pt x="890" y="1599"/>
                    <a:pt x="873" y="1600"/>
                    <a:pt x="857" y="1600"/>
                  </a:cubicBezTo>
                  <a:cubicBezTo>
                    <a:pt x="749" y="1600"/>
                    <a:pt x="692" y="1513"/>
                    <a:pt x="662" y="1360"/>
                  </a:cubicBezTo>
                  <a:lnTo>
                    <a:pt x="509" y="599"/>
                  </a:lnTo>
                  <a:lnTo>
                    <a:pt x="876" y="525"/>
                  </a:lnTo>
                  <a:lnTo>
                    <a:pt x="837" y="331"/>
                  </a:lnTo>
                  <a:lnTo>
                    <a:pt x="469" y="405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9">
              <a:extLst>
                <a:ext uri="{FF2B5EF4-FFF2-40B4-BE49-F238E27FC236}">
                  <a16:creationId xmlns:a16="http://schemas.microsoft.com/office/drawing/2014/main" id="{7F7264CA-44A3-1C6A-EC82-027CB4FE1C50}"/>
                </a:ext>
              </a:extLst>
            </p:cNvPr>
            <p:cNvSpPr/>
            <p:nvPr/>
          </p:nvSpPr>
          <p:spPr>
            <a:xfrm>
              <a:off x="2655675" y="2543500"/>
              <a:ext cx="27625" cy="38325"/>
            </a:xfrm>
            <a:custGeom>
              <a:avLst/>
              <a:gdLst/>
              <a:ahLst/>
              <a:cxnLst/>
              <a:rect l="l" t="t" r="r" b="b"/>
              <a:pathLst>
                <a:path w="1105" h="1533" extrusionOk="0">
                  <a:moveTo>
                    <a:pt x="597" y="1"/>
                  </a:moveTo>
                  <a:cubicBezTo>
                    <a:pt x="548" y="1"/>
                    <a:pt x="498" y="6"/>
                    <a:pt x="449" y="16"/>
                  </a:cubicBezTo>
                  <a:cubicBezTo>
                    <a:pt x="146" y="77"/>
                    <a:pt x="1" y="299"/>
                    <a:pt x="45" y="526"/>
                  </a:cubicBezTo>
                  <a:cubicBezTo>
                    <a:pt x="80" y="695"/>
                    <a:pt x="228" y="811"/>
                    <a:pt x="499" y="851"/>
                  </a:cubicBezTo>
                  <a:cubicBezTo>
                    <a:pt x="703" y="882"/>
                    <a:pt x="789" y="936"/>
                    <a:pt x="814" y="1057"/>
                  </a:cubicBezTo>
                  <a:cubicBezTo>
                    <a:pt x="836" y="1174"/>
                    <a:pt x="768" y="1286"/>
                    <a:pt x="581" y="1323"/>
                  </a:cubicBezTo>
                  <a:cubicBezTo>
                    <a:pt x="543" y="1329"/>
                    <a:pt x="504" y="1332"/>
                    <a:pt x="466" y="1332"/>
                  </a:cubicBezTo>
                  <a:cubicBezTo>
                    <a:pt x="383" y="1332"/>
                    <a:pt x="301" y="1318"/>
                    <a:pt x="223" y="1287"/>
                  </a:cubicBezTo>
                  <a:lnTo>
                    <a:pt x="198" y="1496"/>
                  </a:lnTo>
                  <a:cubicBezTo>
                    <a:pt x="264" y="1520"/>
                    <a:pt x="345" y="1532"/>
                    <a:pt x="432" y="1532"/>
                  </a:cubicBezTo>
                  <a:cubicBezTo>
                    <a:pt x="490" y="1532"/>
                    <a:pt x="552" y="1527"/>
                    <a:pt x="614" y="1514"/>
                  </a:cubicBezTo>
                  <a:cubicBezTo>
                    <a:pt x="947" y="1446"/>
                    <a:pt x="1105" y="1234"/>
                    <a:pt x="1056" y="986"/>
                  </a:cubicBezTo>
                  <a:cubicBezTo>
                    <a:pt x="1013" y="775"/>
                    <a:pt x="863" y="679"/>
                    <a:pt x="600" y="635"/>
                  </a:cubicBezTo>
                  <a:cubicBezTo>
                    <a:pt x="403" y="600"/>
                    <a:pt x="308" y="565"/>
                    <a:pt x="284" y="449"/>
                  </a:cubicBezTo>
                  <a:cubicBezTo>
                    <a:pt x="263" y="344"/>
                    <a:pt x="330" y="240"/>
                    <a:pt x="482" y="210"/>
                  </a:cubicBezTo>
                  <a:cubicBezTo>
                    <a:pt x="519" y="203"/>
                    <a:pt x="557" y="199"/>
                    <a:pt x="595" y="199"/>
                  </a:cubicBezTo>
                  <a:cubicBezTo>
                    <a:pt x="660" y="199"/>
                    <a:pt x="725" y="210"/>
                    <a:pt x="787" y="232"/>
                  </a:cubicBezTo>
                  <a:lnTo>
                    <a:pt x="814" y="34"/>
                  </a:lnTo>
                  <a:cubicBezTo>
                    <a:pt x="743" y="12"/>
                    <a:pt x="670" y="1"/>
                    <a:pt x="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9">
              <a:extLst>
                <a:ext uri="{FF2B5EF4-FFF2-40B4-BE49-F238E27FC236}">
                  <a16:creationId xmlns:a16="http://schemas.microsoft.com/office/drawing/2014/main" id="{38933C17-07E2-4944-E5B8-616299C241C0}"/>
                </a:ext>
              </a:extLst>
            </p:cNvPr>
            <p:cNvSpPr/>
            <p:nvPr/>
          </p:nvSpPr>
          <p:spPr>
            <a:xfrm>
              <a:off x="2506225" y="2667725"/>
              <a:ext cx="18900" cy="22000"/>
            </a:xfrm>
            <a:custGeom>
              <a:avLst/>
              <a:gdLst/>
              <a:ahLst/>
              <a:cxnLst/>
              <a:rect l="l" t="t" r="r" b="b"/>
              <a:pathLst>
                <a:path w="756" h="880" extrusionOk="0">
                  <a:moveTo>
                    <a:pt x="513" y="1"/>
                  </a:moveTo>
                  <a:cubicBezTo>
                    <a:pt x="482" y="1"/>
                    <a:pt x="443" y="4"/>
                    <a:pt x="398" y="12"/>
                  </a:cubicBezTo>
                  <a:cubicBezTo>
                    <a:pt x="142" y="64"/>
                    <a:pt x="1" y="275"/>
                    <a:pt x="53" y="533"/>
                  </a:cubicBezTo>
                  <a:cubicBezTo>
                    <a:pt x="99" y="765"/>
                    <a:pt x="256" y="880"/>
                    <a:pt x="445" y="880"/>
                  </a:cubicBezTo>
                  <a:cubicBezTo>
                    <a:pt x="478" y="880"/>
                    <a:pt x="511" y="876"/>
                    <a:pt x="545" y="869"/>
                  </a:cubicBezTo>
                  <a:cubicBezTo>
                    <a:pt x="646" y="849"/>
                    <a:pt x="720" y="813"/>
                    <a:pt x="756" y="786"/>
                  </a:cubicBezTo>
                  <a:lnTo>
                    <a:pt x="717" y="708"/>
                  </a:lnTo>
                  <a:cubicBezTo>
                    <a:pt x="667" y="742"/>
                    <a:pt x="610" y="766"/>
                    <a:pt x="549" y="776"/>
                  </a:cubicBezTo>
                  <a:cubicBezTo>
                    <a:pt x="521" y="782"/>
                    <a:pt x="493" y="785"/>
                    <a:pt x="467" y="785"/>
                  </a:cubicBezTo>
                  <a:cubicBezTo>
                    <a:pt x="310" y="785"/>
                    <a:pt x="201" y="682"/>
                    <a:pt x="165" y="508"/>
                  </a:cubicBezTo>
                  <a:cubicBezTo>
                    <a:pt x="122" y="291"/>
                    <a:pt x="226" y="141"/>
                    <a:pt x="419" y="103"/>
                  </a:cubicBezTo>
                  <a:cubicBezTo>
                    <a:pt x="448" y="96"/>
                    <a:pt x="477" y="93"/>
                    <a:pt x="506" y="93"/>
                  </a:cubicBezTo>
                  <a:cubicBezTo>
                    <a:pt x="535" y="93"/>
                    <a:pt x="564" y="96"/>
                    <a:pt x="592" y="103"/>
                  </a:cubicBezTo>
                  <a:lnTo>
                    <a:pt x="601" y="11"/>
                  </a:lnTo>
                  <a:cubicBezTo>
                    <a:pt x="584" y="6"/>
                    <a:pt x="554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9">
              <a:extLst>
                <a:ext uri="{FF2B5EF4-FFF2-40B4-BE49-F238E27FC236}">
                  <a16:creationId xmlns:a16="http://schemas.microsoft.com/office/drawing/2014/main" id="{8C200CD9-4FD6-5AE6-BE5A-87291A19D248}"/>
                </a:ext>
              </a:extLst>
            </p:cNvPr>
            <p:cNvSpPr/>
            <p:nvPr/>
          </p:nvSpPr>
          <p:spPr>
            <a:xfrm>
              <a:off x="2523350" y="2664625"/>
              <a:ext cx="21575" cy="21825"/>
            </a:xfrm>
            <a:custGeom>
              <a:avLst/>
              <a:gdLst/>
              <a:ahLst/>
              <a:cxnLst/>
              <a:rect l="l" t="t" r="r" b="b"/>
              <a:pathLst>
                <a:path w="863" h="873" extrusionOk="0">
                  <a:moveTo>
                    <a:pt x="413" y="91"/>
                  </a:moveTo>
                  <a:cubicBezTo>
                    <a:pt x="564" y="91"/>
                    <a:pt x="664" y="232"/>
                    <a:pt x="694" y="379"/>
                  </a:cubicBezTo>
                  <a:cubicBezTo>
                    <a:pt x="731" y="568"/>
                    <a:pt x="666" y="743"/>
                    <a:pt x="498" y="775"/>
                  </a:cubicBezTo>
                  <a:cubicBezTo>
                    <a:pt x="481" y="779"/>
                    <a:pt x="464" y="781"/>
                    <a:pt x="447" y="781"/>
                  </a:cubicBezTo>
                  <a:cubicBezTo>
                    <a:pt x="305" y="781"/>
                    <a:pt x="199" y="653"/>
                    <a:pt x="167" y="495"/>
                  </a:cubicBezTo>
                  <a:cubicBezTo>
                    <a:pt x="130" y="313"/>
                    <a:pt x="185" y="133"/>
                    <a:pt x="363" y="96"/>
                  </a:cubicBezTo>
                  <a:cubicBezTo>
                    <a:pt x="380" y="92"/>
                    <a:pt x="397" y="91"/>
                    <a:pt x="413" y="91"/>
                  </a:cubicBezTo>
                  <a:close/>
                  <a:moveTo>
                    <a:pt x="430" y="0"/>
                  </a:moveTo>
                  <a:cubicBezTo>
                    <a:pt x="404" y="0"/>
                    <a:pt x="377" y="3"/>
                    <a:pt x="350" y="8"/>
                  </a:cubicBezTo>
                  <a:cubicBezTo>
                    <a:pt x="129" y="53"/>
                    <a:pt x="1" y="258"/>
                    <a:pt x="53" y="520"/>
                  </a:cubicBezTo>
                  <a:cubicBezTo>
                    <a:pt x="97" y="739"/>
                    <a:pt x="247" y="872"/>
                    <a:pt x="430" y="872"/>
                  </a:cubicBezTo>
                  <a:cubicBezTo>
                    <a:pt x="456" y="872"/>
                    <a:pt x="482" y="870"/>
                    <a:pt x="508" y="864"/>
                  </a:cubicBezTo>
                  <a:cubicBezTo>
                    <a:pt x="720" y="821"/>
                    <a:pt x="863" y="636"/>
                    <a:pt x="805" y="353"/>
                  </a:cubicBezTo>
                  <a:cubicBezTo>
                    <a:pt x="762" y="136"/>
                    <a:pt x="617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9">
              <a:extLst>
                <a:ext uri="{FF2B5EF4-FFF2-40B4-BE49-F238E27FC236}">
                  <a16:creationId xmlns:a16="http://schemas.microsoft.com/office/drawing/2014/main" id="{867478E9-3F9F-A9EC-9CFB-F1370F91B0CB}"/>
                </a:ext>
              </a:extLst>
            </p:cNvPr>
            <p:cNvSpPr/>
            <p:nvPr/>
          </p:nvSpPr>
          <p:spPr>
            <a:xfrm>
              <a:off x="2544900" y="2659475"/>
              <a:ext cx="19700" cy="23800"/>
            </a:xfrm>
            <a:custGeom>
              <a:avLst/>
              <a:gdLst/>
              <a:ahLst/>
              <a:cxnLst/>
              <a:rect l="l" t="t" r="r" b="b"/>
              <a:pathLst>
                <a:path w="788" h="952" extrusionOk="0">
                  <a:moveTo>
                    <a:pt x="621" y="1"/>
                  </a:moveTo>
                  <a:lnTo>
                    <a:pt x="520" y="22"/>
                  </a:lnTo>
                  <a:lnTo>
                    <a:pt x="590" y="367"/>
                  </a:lnTo>
                  <a:cubicBezTo>
                    <a:pt x="615" y="496"/>
                    <a:pt x="639" y="596"/>
                    <a:pt x="670" y="704"/>
                  </a:cubicBezTo>
                  <a:lnTo>
                    <a:pt x="668" y="705"/>
                  </a:lnTo>
                  <a:cubicBezTo>
                    <a:pt x="606" y="622"/>
                    <a:pt x="538" y="542"/>
                    <a:pt x="465" y="467"/>
                  </a:cubicBezTo>
                  <a:lnTo>
                    <a:pt x="117" y="102"/>
                  </a:lnTo>
                  <a:lnTo>
                    <a:pt x="1" y="125"/>
                  </a:lnTo>
                  <a:lnTo>
                    <a:pt x="167" y="952"/>
                  </a:lnTo>
                  <a:lnTo>
                    <a:pt x="266" y="931"/>
                  </a:lnTo>
                  <a:lnTo>
                    <a:pt x="197" y="578"/>
                  </a:lnTo>
                  <a:cubicBezTo>
                    <a:pt x="168" y="441"/>
                    <a:pt x="146" y="342"/>
                    <a:pt x="119" y="240"/>
                  </a:cubicBezTo>
                  <a:lnTo>
                    <a:pt x="122" y="238"/>
                  </a:lnTo>
                  <a:cubicBezTo>
                    <a:pt x="188" y="324"/>
                    <a:pt x="257" y="406"/>
                    <a:pt x="333" y="483"/>
                  </a:cubicBezTo>
                  <a:lnTo>
                    <a:pt x="679" y="849"/>
                  </a:lnTo>
                  <a:lnTo>
                    <a:pt x="787" y="82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9">
              <a:extLst>
                <a:ext uri="{FF2B5EF4-FFF2-40B4-BE49-F238E27FC236}">
                  <a16:creationId xmlns:a16="http://schemas.microsoft.com/office/drawing/2014/main" id="{B2D221E9-DC6B-CDD8-CE0F-B60CDD0A2FC5}"/>
                </a:ext>
              </a:extLst>
            </p:cNvPr>
            <p:cNvSpPr/>
            <p:nvPr/>
          </p:nvSpPr>
          <p:spPr>
            <a:xfrm>
              <a:off x="2564850" y="2656750"/>
              <a:ext cx="15350" cy="22175"/>
            </a:xfrm>
            <a:custGeom>
              <a:avLst/>
              <a:gdLst/>
              <a:ahLst/>
              <a:cxnLst/>
              <a:rect l="l" t="t" r="r" b="b"/>
              <a:pathLst>
                <a:path w="614" h="887" extrusionOk="0">
                  <a:moveTo>
                    <a:pt x="336" y="0"/>
                  </a:moveTo>
                  <a:cubicBezTo>
                    <a:pt x="307" y="0"/>
                    <a:pt x="278" y="4"/>
                    <a:pt x="250" y="10"/>
                  </a:cubicBezTo>
                  <a:cubicBezTo>
                    <a:pt x="88" y="43"/>
                    <a:pt x="1" y="160"/>
                    <a:pt x="28" y="288"/>
                  </a:cubicBezTo>
                  <a:cubicBezTo>
                    <a:pt x="51" y="405"/>
                    <a:pt x="148" y="458"/>
                    <a:pt x="292" y="479"/>
                  </a:cubicBezTo>
                  <a:cubicBezTo>
                    <a:pt x="412" y="500"/>
                    <a:pt x="465" y="534"/>
                    <a:pt x="480" y="613"/>
                  </a:cubicBezTo>
                  <a:cubicBezTo>
                    <a:pt x="498" y="694"/>
                    <a:pt x="446" y="766"/>
                    <a:pt x="336" y="788"/>
                  </a:cubicBezTo>
                  <a:cubicBezTo>
                    <a:pt x="313" y="792"/>
                    <a:pt x="289" y="795"/>
                    <a:pt x="265" y="795"/>
                  </a:cubicBezTo>
                  <a:cubicBezTo>
                    <a:pt x="220" y="795"/>
                    <a:pt x="176" y="787"/>
                    <a:pt x="134" y="771"/>
                  </a:cubicBezTo>
                  <a:lnTo>
                    <a:pt x="126" y="868"/>
                  </a:lnTo>
                  <a:cubicBezTo>
                    <a:pt x="157" y="880"/>
                    <a:pt x="204" y="887"/>
                    <a:pt x="254" y="887"/>
                  </a:cubicBezTo>
                  <a:cubicBezTo>
                    <a:pt x="285" y="887"/>
                    <a:pt x="317" y="884"/>
                    <a:pt x="348" y="878"/>
                  </a:cubicBezTo>
                  <a:cubicBezTo>
                    <a:pt x="542" y="838"/>
                    <a:pt x="614" y="709"/>
                    <a:pt x="588" y="582"/>
                  </a:cubicBezTo>
                  <a:cubicBezTo>
                    <a:pt x="565" y="460"/>
                    <a:pt x="480" y="407"/>
                    <a:pt x="329" y="381"/>
                  </a:cubicBezTo>
                  <a:cubicBezTo>
                    <a:pt x="207" y="359"/>
                    <a:pt x="148" y="331"/>
                    <a:pt x="133" y="254"/>
                  </a:cubicBezTo>
                  <a:cubicBezTo>
                    <a:pt x="121" y="197"/>
                    <a:pt x="151" y="122"/>
                    <a:pt x="263" y="99"/>
                  </a:cubicBezTo>
                  <a:cubicBezTo>
                    <a:pt x="286" y="95"/>
                    <a:pt x="309" y="92"/>
                    <a:pt x="331" y="92"/>
                  </a:cubicBezTo>
                  <a:cubicBezTo>
                    <a:pt x="364" y="92"/>
                    <a:pt x="397" y="97"/>
                    <a:pt x="428" y="107"/>
                  </a:cubicBezTo>
                  <a:lnTo>
                    <a:pt x="440" y="15"/>
                  </a:lnTo>
                  <a:cubicBezTo>
                    <a:pt x="406" y="5"/>
                    <a:pt x="371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>
              <a:extLst>
                <a:ext uri="{FF2B5EF4-FFF2-40B4-BE49-F238E27FC236}">
                  <a16:creationId xmlns:a16="http://schemas.microsoft.com/office/drawing/2014/main" id="{BABE178E-BC48-540C-0ACA-87EF8567D3A7}"/>
                </a:ext>
              </a:extLst>
            </p:cNvPr>
            <p:cNvSpPr/>
            <p:nvPr/>
          </p:nvSpPr>
          <p:spPr>
            <a:xfrm>
              <a:off x="2577800" y="2652925"/>
              <a:ext cx="15800" cy="22500"/>
            </a:xfrm>
            <a:custGeom>
              <a:avLst/>
              <a:gdLst/>
              <a:ahLst/>
              <a:cxnLst/>
              <a:rect l="l" t="t" r="r" b="b"/>
              <a:pathLst>
                <a:path w="632" h="900" extrusionOk="0">
                  <a:moveTo>
                    <a:pt x="612" y="0"/>
                  </a:moveTo>
                  <a:lnTo>
                    <a:pt x="1" y="123"/>
                  </a:lnTo>
                  <a:lnTo>
                    <a:pt x="18" y="214"/>
                  </a:lnTo>
                  <a:lnTo>
                    <a:pt x="271" y="163"/>
                  </a:lnTo>
                  <a:lnTo>
                    <a:pt x="419" y="899"/>
                  </a:lnTo>
                  <a:lnTo>
                    <a:pt x="527" y="877"/>
                  </a:lnTo>
                  <a:lnTo>
                    <a:pt x="379" y="143"/>
                  </a:lnTo>
                  <a:lnTo>
                    <a:pt x="631" y="92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>
              <a:extLst>
                <a:ext uri="{FF2B5EF4-FFF2-40B4-BE49-F238E27FC236}">
                  <a16:creationId xmlns:a16="http://schemas.microsoft.com/office/drawing/2014/main" id="{5EA5D5A4-4DCB-10C5-C5B1-AB29AD940F44}"/>
                </a:ext>
              </a:extLst>
            </p:cNvPr>
            <p:cNvSpPr/>
            <p:nvPr/>
          </p:nvSpPr>
          <p:spPr>
            <a:xfrm>
              <a:off x="2595375" y="2651950"/>
              <a:ext cx="6850" cy="21200"/>
            </a:xfrm>
            <a:custGeom>
              <a:avLst/>
              <a:gdLst/>
              <a:ahLst/>
              <a:cxnLst/>
              <a:rect l="l" t="t" r="r" b="b"/>
              <a:pathLst>
                <a:path w="274" h="848" extrusionOk="0">
                  <a:moveTo>
                    <a:pt x="108" y="1"/>
                  </a:moveTo>
                  <a:lnTo>
                    <a:pt x="1" y="21"/>
                  </a:lnTo>
                  <a:lnTo>
                    <a:pt x="167" y="848"/>
                  </a:lnTo>
                  <a:lnTo>
                    <a:pt x="274" y="82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>
              <a:extLst>
                <a:ext uri="{FF2B5EF4-FFF2-40B4-BE49-F238E27FC236}">
                  <a16:creationId xmlns:a16="http://schemas.microsoft.com/office/drawing/2014/main" id="{6E0D45D2-6CE8-8D64-1A2B-D85D7AC1E59A}"/>
                </a:ext>
              </a:extLst>
            </p:cNvPr>
            <p:cNvSpPr/>
            <p:nvPr/>
          </p:nvSpPr>
          <p:spPr>
            <a:xfrm>
              <a:off x="2600350" y="2648400"/>
              <a:ext cx="15800" cy="22500"/>
            </a:xfrm>
            <a:custGeom>
              <a:avLst/>
              <a:gdLst/>
              <a:ahLst/>
              <a:cxnLst/>
              <a:rect l="l" t="t" r="r" b="b"/>
              <a:pathLst>
                <a:path w="632" h="900" extrusionOk="0">
                  <a:moveTo>
                    <a:pt x="613" y="0"/>
                  </a:moveTo>
                  <a:lnTo>
                    <a:pt x="1" y="123"/>
                  </a:lnTo>
                  <a:lnTo>
                    <a:pt x="20" y="214"/>
                  </a:lnTo>
                  <a:lnTo>
                    <a:pt x="271" y="163"/>
                  </a:lnTo>
                  <a:lnTo>
                    <a:pt x="419" y="899"/>
                  </a:lnTo>
                  <a:lnTo>
                    <a:pt x="527" y="877"/>
                  </a:lnTo>
                  <a:lnTo>
                    <a:pt x="379" y="143"/>
                  </a:lnTo>
                  <a:lnTo>
                    <a:pt x="631" y="91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>
              <a:extLst>
                <a:ext uri="{FF2B5EF4-FFF2-40B4-BE49-F238E27FC236}">
                  <a16:creationId xmlns:a16="http://schemas.microsoft.com/office/drawing/2014/main" id="{F173C9F4-9324-1E01-B775-C4E69AFDEFCA}"/>
                </a:ext>
              </a:extLst>
            </p:cNvPr>
            <p:cNvSpPr/>
            <p:nvPr/>
          </p:nvSpPr>
          <p:spPr>
            <a:xfrm>
              <a:off x="2617925" y="2644875"/>
              <a:ext cx="18950" cy="22800"/>
            </a:xfrm>
            <a:custGeom>
              <a:avLst/>
              <a:gdLst/>
              <a:ahLst/>
              <a:cxnLst/>
              <a:rect l="l" t="t" r="r" b="b"/>
              <a:pathLst>
                <a:path w="758" h="912" extrusionOk="0">
                  <a:moveTo>
                    <a:pt x="610" y="0"/>
                  </a:moveTo>
                  <a:lnTo>
                    <a:pt x="502" y="23"/>
                  </a:lnTo>
                  <a:lnTo>
                    <a:pt x="600" y="512"/>
                  </a:lnTo>
                  <a:cubicBezTo>
                    <a:pt x="637" y="695"/>
                    <a:pt x="575" y="791"/>
                    <a:pt x="452" y="816"/>
                  </a:cubicBezTo>
                  <a:cubicBezTo>
                    <a:pt x="438" y="819"/>
                    <a:pt x="425" y="820"/>
                    <a:pt x="412" y="820"/>
                  </a:cubicBezTo>
                  <a:cubicBezTo>
                    <a:pt x="319" y="820"/>
                    <a:pt x="239" y="753"/>
                    <a:pt x="207" y="591"/>
                  </a:cubicBezTo>
                  <a:lnTo>
                    <a:pt x="109" y="101"/>
                  </a:lnTo>
                  <a:lnTo>
                    <a:pt x="1" y="123"/>
                  </a:lnTo>
                  <a:lnTo>
                    <a:pt x="99" y="610"/>
                  </a:lnTo>
                  <a:cubicBezTo>
                    <a:pt x="143" y="827"/>
                    <a:pt x="254" y="912"/>
                    <a:pt x="389" y="912"/>
                  </a:cubicBezTo>
                  <a:cubicBezTo>
                    <a:pt x="414" y="912"/>
                    <a:pt x="439" y="909"/>
                    <a:pt x="465" y="904"/>
                  </a:cubicBezTo>
                  <a:cubicBezTo>
                    <a:pt x="645" y="868"/>
                    <a:pt x="757" y="736"/>
                    <a:pt x="707" y="482"/>
                  </a:cubicBezTo>
                  <a:lnTo>
                    <a:pt x="6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>
              <a:extLst>
                <a:ext uri="{FF2B5EF4-FFF2-40B4-BE49-F238E27FC236}">
                  <a16:creationId xmlns:a16="http://schemas.microsoft.com/office/drawing/2014/main" id="{A80BAE52-5C40-AB6D-F184-66C8043EC18C}"/>
                </a:ext>
              </a:extLst>
            </p:cNvPr>
            <p:cNvSpPr/>
            <p:nvPr/>
          </p:nvSpPr>
          <p:spPr>
            <a:xfrm>
              <a:off x="2635400" y="2641375"/>
              <a:ext cx="15775" cy="22475"/>
            </a:xfrm>
            <a:custGeom>
              <a:avLst/>
              <a:gdLst/>
              <a:ahLst/>
              <a:cxnLst/>
              <a:rect l="l" t="t" r="r" b="b"/>
              <a:pathLst>
                <a:path w="631" h="899" extrusionOk="0">
                  <a:moveTo>
                    <a:pt x="613" y="1"/>
                  </a:moveTo>
                  <a:lnTo>
                    <a:pt x="0" y="123"/>
                  </a:lnTo>
                  <a:lnTo>
                    <a:pt x="20" y="213"/>
                  </a:lnTo>
                  <a:lnTo>
                    <a:pt x="270" y="163"/>
                  </a:lnTo>
                  <a:lnTo>
                    <a:pt x="420" y="898"/>
                  </a:lnTo>
                  <a:lnTo>
                    <a:pt x="527" y="876"/>
                  </a:lnTo>
                  <a:lnTo>
                    <a:pt x="379" y="142"/>
                  </a:lnTo>
                  <a:lnTo>
                    <a:pt x="631" y="91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>
              <a:extLst>
                <a:ext uri="{FF2B5EF4-FFF2-40B4-BE49-F238E27FC236}">
                  <a16:creationId xmlns:a16="http://schemas.microsoft.com/office/drawing/2014/main" id="{9A4A052D-DA84-0B01-BEA1-1721AC5D24FA}"/>
                </a:ext>
              </a:extLst>
            </p:cNvPr>
            <p:cNvSpPr/>
            <p:nvPr/>
          </p:nvSpPr>
          <p:spPr>
            <a:xfrm>
              <a:off x="2653025" y="2640375"/>
              <a:ext cx="6850" cy="21200"/>
            </a:xfrm>
            <a:custGeom>
              <a:avLst/>
              <a:gdLst/>
              <a:ahLst/>
              <a:cxnLst/>
              <a:rect l="l" t="t" r="r" b="b"/>
              <a:pathLst>
                <a:path w="274" h="848" extrusionOk="0">
                  <a:moveTo>
                    <a:pt x="107" y="1"/>
                  </a:moveTo>
                  <a:lnTo>
                    <a:pt x="0" y="22"/>
                  </a:lnTo>
                  <a:lnTo>
                    <a:pt x="166" y="848"/>
                  </a:lnTo>
                  <a:lnTo>
                    <a:pt x="273" y="827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9">
              <a:extLst>
                <a:ext uri="{FF2B5EF4-FFF2-40B4-BE49-F238E27FC236}">
                  <a16:creationId xmlns:a16="http://schemas.microsoft.com/office/drawing/2014/main" id="{F6C46ECC-E67D-9BE6-08A1-839F2DF8802F}"/>
                </a:ext>
              </a:extLst>
            </p:cNvPr>
            <p:cNvSpPr/>
            <p:nvPr/>
          </p:nvSpPr>
          <p:spPr>
            <a:xfrm>
              <a:off x="2659875" y="2637225"/>
              <a:ext cx="21575" cy="21800"/>
            </a:xfrm>
            <a:custGeom>
              <a:avLst/>
              <a:gdLst/>
              <a:ahLst/>
              <a:cxnLst/>
              <a:rect l="l" t="t" r="r" b="b"/>
              <a:pathLst>
                <a:path w="863" h="872" extrusionOk="0">
                  <a:moveTo>
                    <a:pt x="414" y="91"/>
                  </a:moveTo>
                  <a:cubicBezTo>
                    <a:pt x="564" y="91"/>
                    <a:pt x="665" y="231"/>
                    <a:pt x="695" y="379"/>
                  </a:cubicBezTo>
                  <a:cubicBezTo>
                    <a:pt x="732" y="566"/>
                    <a:pt x="667" y="742"/>
                    <a:pt x="499" y="775"/>
                  </a:cubicBezTo>
                  <a:cubicBezTo>
                    <a:pt x="482" y="779"/>
                    <a:pt x="465" y="780"/>
                    <a:pt x="448" y="780"/>
                  </a:cubicBezTo>
                  <a:cubicBezTo>
                    <a:pt x="305" y="780"/>
                    <a:pt x="200" y="652"/>
                    <a:pt x="168" y="493"/>
                  </a:cubicBezTo>
                  <a:cubicBezTo>
                    <a:pt x="131" y="312"/>
                    <a:pt x="186" y="131"/>
                    <a:pt x="364" y="96"/>
                  </a:cubicBezTo>
                  <a:cubicBezTo>
                    <a:pt x="381" y="92"/>
                    <a:pt x="398" y="91"/>
                    <a:pt x="414" y="91"/>
                  </a:cubicBezTo>
                  <a:close/>
                  <a:moveTo>
                    <a:pt x="431" y="0"/>
                  </a:moveTo>
                  <a:cubicBezTo>
                    <a:pt x="405" y="0"/>
                    <a:pt x="378" y="3"/>
                    <a:pt x="351" y="8"/>
                  </a:cubicBezTo>
                  <a:cubicBezTo>
                    <a:pt x="130" y="53"/>
                    <a:pt x="1" y="257"/>
                    <a:pt x="54" y="518"/>
                  </a:cubicBezTo>
                  <a:cubicBezTo>
                    <a:pt x="98" y="739"/>
                    <a:pt x="248" y="872"/>
                    <a:pt x="431" y="872"/>
                  </a:cubicBezTo>
                  <a:cubicBezTo>
                    <a:pt x="457" y="872"/>
                    <a:pt x="483" y="869"/>
                    <a:pt x="509" y="864"/>
                  </a:cubicBezTo>
                  <a:cubicBezTo>
                    <a:pt x="721" y="821"/>
                    <a:pt x="862" y="636"/>
                    <a:pt x="806" y="352"/>
                  </a:cubicBezTo>
                  <a:cubicBezTo>
                    <a:pt x="763" y="136"/>
                    <a:pt x="618" y="0"/>
                    <a:pt x="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9">
              <a:extLst>
                <a:ext uri="{FF2B5EF4-FFF2-40B4-BE49-F238E27FC236}">
                  <a16:creationId xmlns:a16="http://schemas.microsoft.com/office/drawing/2014/main" id="{610C849A-9062-6B49-6D96-CA297EB28BB7}"/>
                </a:ext>
              </a:extLst>
            </p:cNvPr>
            <p:cNvSpPr/>
            <p:nvPr/>
          </p:nvSpPr>
          <p:spPr>
            <a:xfrm>
              <a:off x="2681450" y="2632075"/>
              <a:ext cx="19700" cy="23800"/>
            </a:xfrm>
            <a:custGeom>
              <a:avLst/>
              <a:gdLst/>
              <a:ahLst/>
              <a:cxnLst/>
              <a:rect l="l" t="t" r="r" b="b"/>
              <a:pathLst>
                <a:path w="788" h="952" extrusionOk="0">
                  <a:moveTo>
                    <a:pt x="621" y="1"/>
                  </a:moveTo>
                  <a:lnTo>
                    <a:pt x="520" y="21"/>
                  </a:lnTo>
                  <a:lnTo>
                    <a:pt x="590" y="367"/>
                  </a:lnTo>
                  <a:cubicBezTo>
                    <a:pt x="615" y="495"/>
                    <a:pt x="637" y="595"/>
                    <a:pt x="670" y="704"/>
                  </a:cubicBezTo>
                  <a:lnTo>
                    <a:pt x="667" y="705"/>
                  </a:lnTo>
                  <a:cubicBezTo>
                    <a:pt x="606" y="622"/>
                    <a:pt x="538" y="542"/>
                    <a:pt x="465" y="466"/>
                  </a:cubicBezTo>
                  <a:lnTo>
                    <a:pt x="117" y="101"/>
                  </a:lnTo>
                  <a:lnTo>
                    <a:pt x="1" y="125"/>
                  </a:lnTo>
                  <a:lnTo>
                    <a:pt x="166" y="951"/>
                  </a:lnTo>
                  <a:lnTo>
                    <a:pt x="268" y="931"/>
                  </a:lnTo>
                  <a:lnTo>
                    <a:pt x="197" y="578"/>
                  </a:lnTo>
                  <a:cubicBezTo>
                    <a:pt x="169" y="441"/>
                    <a:pt x="146" y="342"/>
                    <a:pt x="120" y="239"/>
                  </a:cubicBezTo>
                  <a:lnTo>
                    <a:pt x="123" y="238"/>
                  </a:lnTo>
                  <a:cubicBezTo>
                    <a:pt x="188" y="322"/>
                    <a:pt x="259" y="404"/>
                    <a:pt x="333" y="483"/>
                  </a:cubicBezTo>
                  <a:lnTo>
                    <a:pt x="679" y="849"/>
                  </a:lnTo>
                  <a:lnTo>
                    <a:pt x="787" y="827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59">
            <a:extLst>
              <a:ext uri="{FF2B5EF4-FFF2-40B4-BE49-F238E27FC236}">
                <a16:creationId xmlns:a16="http://schemas.microsoft.com/office/drawing/2014/main" id="{D583D6EC-F0AB-4D1F-FF18-796CFE7F7C14}"/>
              </a:ext>
            </a:extLst>
          </p:cNvPr>
          <p:cNvGrpSpPr/>
          <p:nvPr/>
        </p:nvGrpSpPr>
        <p:grpSpPr>
          <a:xfrm rot="-6003873">
            <a:off x="7068846" y="1321226"/>
            <a:ext cx="640662" cy="1193402"/>
            <a:chOff x="2223300" y="3873500"/>
            <a:chExt cx="299200" cy="503725"/>
          </a:xfrm>
        </p:grpSpPr>
        <p:sp>
          <p:nvSpPr>
            <p:cNvPr id="890" name="Google Shape;890;p59">
              <a:extLst>
                <a:ext uri="{FF2B5EF4-FFF2-40B4-BE49-F238E27FC236}">
                  <a16:creationId xmlns:a16="http://schemas.microsoft.com/office/drawing/2014/main" id="{9D8472B4-EC2F-6494-F893-E27D75ECDBDF}"/>
                </a:ext>
              </a:extLst>
            </p:cNvPr>
            <p:cNvSpPr/>
            <p:nvPr/>
          </p:nvSpPr>
          <p:spPr>
            <a:xfrm>
              <a:off x="2223300" y="3972725"/>
              <a:ext cx="209050" cy="398475"/>
            </a:xfrm>
            <a:custGeom>
              <a:avLst/>
              <a:gdLst/>
              <a:ahLst/>
              <a:cxnLst/>
              <a:rect l="l" t="t" r="r" b="b"/>
              <a:pathLst>
                <a:path w="8362" h="15939" extrusionOk="0">
                  <a:moveTo>
                    <a:pt x="994" y="0"/>
                  </a:moveTo>
                  <a:lnTo>
                    <a:pt x="0" y="1442"/>
                  </a:lnTo>
                  <a:lnTo>
                    <a:pt x="6992" y="15938"/>
                  </a:lnTo>
                  <a:lnTo>
                    <a:pt x="8361" y="15277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>
              <a:extLst>
                <a:ext uri="{FF2B5EF4-FFF2-40B4-BE49-F238E27FC236}">
                  <a16:creationId xmlns:a16="http://schemas.microsoft.com/office/drawing/2014/main" id="{A174EC24-5BB3-4253-9755-5DA784DD7F15}"/>
                </a:ext>
              </a:extLst>
            </p:cNvPr>
            <p:cNvSpPr/>
            <p:nvPr/>
          </p:nvSpPr>
          <p:spPr>
            <a:xfrm>
              <a:off x="2298625" y="3948375"/>
              <a:ext cx="218450" cy="381950"/>
            </a:xfrm>
            <a:custGeom>
              <a:avLst/>
              <a:gdLst/>
              <a:ahLst/>
              <a:cxnLst/>
              <a:rect l="l" t="t" r="r" b="b"/>
              <a:pathLst>
                <a:path w="8738" h="15278" extrusionOk="0">
                  <a:moveTo>
                    <a:pt x="0" y="1"/>
                  </a:moveTo>
                  <a:lnTo>
                    <a:pt x="7369" y="15277"/>
                  </a:lnTo>
                  <a:lnTo>
                    <a:pt x="8738" y="14616"/>
                  </a:lnTo>
                  <a:lnTo>
                    <a:pt x="1746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>
              <a:extLst>
                <a:ext uri="{FF2B5EF4-FFF2-40B4-BE49-F238E27FC236}">
                  <a16:creationId xmlns:a16="http://schemas.microsoft.com/office/drawing/2014/main" id="{2C870462-85D1-B803-2716-5884786A597D}"/>
                </a:ext>
              </a:extLst>
            </p:cNvPr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>
              <a:extLst>
                <a:ext uri="{FF2B5EF4-FFF2-40B4-BE49-F238E27FC236}">
                  <a16:creationId xmlns:a16="http://schemas.microsoft.com/office/drawing/2014/main" id="{13CFAF2D-2A9C-8709-4D5F-C61E8294B3CE}"/>
                </a:ext>
              </a:extLst>
            </p:cNvPr>
            <p:cNvSpPr/>
            <p:nvPr/>
          </p:nvSpPr>
          <p:spPr>
            <a:xfrm>
              <a:off x="2248150" y="3948375"/>
              <a:ext cx="234700" cy="406275"/>
            </a:xfrm>
            <a:custGeom>
              <a:avLst/>
              <a:gdLst/>
              <a:ahLst/>
              <a:cxnLst/>
              <a:rect l="l" t="t" r="r" b="b"/>
              <a:pathLst>
                <a:path w="9388" h="16251" extrusionOk="0">
                  <a:moveTo>
                    <a:pt x="2019" y="1"/>
                  </a:moveTo>
                  <a:lnTo>
                    <a:pt x="1322" y="1136"/>
                  </a:lnTo>
                  <a:lnTo>
                    <a:pt x="0" y="974"/>
                  </a:lnTo>
                  <a:lnTo>
                    <a:pt x="7367" y="16251"/>
                  </a:lnTo>
                  <a:lnTo>
                    <a:pt x="9388" y="15277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>
              <a:extLst>
                <a:ext uri="{FF2B5EF4-FFF2-40B4-BE49-F238E27FC236}">
                  <a16:creationId xmlns:a16="http://schemas.microsoft.com/office/drawing/2014/main" id="{1380CD16-8368-19AE-33EC-7D5C04AB2159}"/>
                </a:ext>
              </a:extLst>
            </p:cNvPr>
            <p:cNvSpPr/>
            <p:nvPr/>
          </p:nvSpPr>
          <p:spPr>
            <a:xfrm>
              <a:off x="2228425" y="3873500"/>
              <a:ext cx="43525" cy="49475"/>
            </a:xfrm>
            <a:custGeom>
              <a:avLst/>
              <a:gdLst/>
              <a:ahLst/>
              <a:cxnLst/>
              <a:rect l="l" t="t" r="r" b="b"/>
              <a:pathLst>
                <a:path w="1741" h="1979" extrusionOk="0">
                  <a:moveTo>
                    <a:pt x="119" y="1"/>
                  </a:moveTo>
                  <a:lnTo>
                    <a:pt x="0" y="1978"/>
                  </a:lnTo>
                  <a:lnTo>
                    <a:pt x="1740" y="114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>
              <a:extLst>
                <a:ext uri="{FF2B5EF4-FFF2-40B4-BE49-F238E27FC236}">
                  <a16:creationId xmlns:a16="http://schemas.microsoft.com/office/drawing/2014/main" id="{E4B71984-C65E-DE74-FC15-943DC34E937B}"/>
                </a:ext>
              </a:extLst>
            </p:cNvPr>
            <p:cNvSpPr/>
            <p:nvPr/>
          </p:nvSpPr>
          <p:spPr>
            <a:xfrm>
              <a:off x="2223300" y="3902000"/>
              <a:ext cx="119000" cy="106775"/>
            </a:xfrm>
            <a:custGeom>
              <a:avLst/>
              <a:gdLst/>
              <a:ahLst/>
              <a:cxnLst/>
              <a:rect l="l" t="t" r="r" b="b"/>
              <a:pathLst>
                <a:path w="4760" h="4271" extrusionOk="0">
                  <a:moveTo>
                    <a:pt x="1945" y="0"/>
                  </a:moveTo>
                  <a:lnTo>
                    <a:pt x="205" y="838"/>
                  </a:lnTo>
                  <a:lnTo>
                    <a:pt x="0" y="4271"/>
                  </a:lnTo>
                  <a:lnTo>
                    <a:pt x="994" y="2829"/>
                  </a:lnTo>
                  <a:lnTo>
                    <a:pt x="2316" y="2991"/>
                  </a:lnTo>
                  <a:lnTo>
                    <a:pt x="3013" y="1856"/>
                  </a:lnTo>
                  <a:lnTo>
                    <a:pt x="4759" y="1976"/>
                  </a:lnTo>
                  <a:lnTo>
                    <a:pt x="4759" y="1976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>
              <a:extLst>
                <a:ext uri="{FF2B5EF4-FFF2-40B4-BE49-F238E27FC236}">
                  <a16:creationId xmlns:a16="http://schemas.microsoft.com/office/drawing/2014/main" id="{A4437DDC-0789-7DB4-49DC-3DF14FC741D8}"/>
                </a:ext>
              </a:extLst>
            </p:cNvPr>
            <p:cNvSpPr/>
            <p:nvPr/>
          </p:nvSpPr>
          <p:spPr>
            <a:xfrm>
              <a:off x="2392925" y="4307425"/>
              <a:ext cx="129575" cy="69800"/>
            </a:xfrm>
            <a:custGeom>
              <a:avLst/>
              <a:gdLst/>
              <a:ahLst/>
              <a:cxnLst/>
              <a:rect l="l" t="t" r="r" b="b"/>
              <a:pathLst>
                <a:path w="5183" h="2792" extrusionOk="0">
                  <a:moveTo>
                    <a:pt x="4334" y="1"/>
                  </a:moveTo>
                  <a:cubicBezTo>
                    <a:pt x="3805" y="1"/>
                    <a:pt x="3022" y="211"/>
                    <a:pt x="2209" y="602"/>
                  </a:cubicBezTo>
                  <a:cubicBezTo>
                    <a:pt x="894" y="1236"/>
                    <a:pt x="1" y="2105"/>
                    <a:pt x="211" y="2544"/>
                  </a:cubicBezTo>
                  <a:cubicBezTo>
                    <a:pt x="292" y="2711"/>
                    <a:pt x="522" y="2792"/>
                    <a:pt x="849" y="2792"/>
                  </a:cubicBezTo>
                  <a:cubicBezTo>
                    <a:pt x="1378" y="2792"/>
                    <a:pt x="2161" y="2581"/>
                    <a:pt x="2973" y="2190"/>
                  </a:cubicBezTo>
                  <a:cubicBezTo>
                    <a:pt x="4288" y="1555"/>
                    <a:pt x="5182" y="686"/>
                    <a:pt x="4972" y="248"/>
                  </a:cubicBezTo>
                  <a:cubicBezTo>
                    <a:pt x="4891" y="81"/>
                    <a:pt x="4661" y="1"/>
                    <a:pt x="4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>
              <a:extLst>
                <a:ext uri="{FF2B5EF4-FFF2-40B4-BE49-F238E27FC236}">
                  <a16:creationId xmlns:a16="http://schemas.microsoft.com/office/drawing/2014/main" id="{413F101E-6DED-38CA-F942-81C4AD18117F}"/>
                </a:ext>
              </a:extLst>
            </p:cNvPr>
            <p:cNvSpPr/>
            <p:nvPr/>
          </p:nvSpPr>
          <p:spPr>
            <a:xfrm>
              <a:off x="2432675" y="4329075"/>
              <a:ext cx="49775" cy="26800"/>
            </a:xfrm>
            <a:custGeom>
              <a:avLst/>
              <a:gdLst/>
              <a:ahLst/>
              <a:cxnLst/>
              <a:rect l="l" t="t" r="r" b="b"/>
              <a:pathLst>
                <a:path w="1991" h="1072" extrusionOk="0">
                  <a:moveTo>
                    <a:pt x="1665" y="1"/>
                  </a:moveTo>
                  <a:cubicBezTo>
                    <a:pt x="1462" y="1"/>
                    <a:pt x="1161" y="81"/>
                    <a:pt x="849" y="232"/>
                  </a:cubicBezTo>
                  <a:cubicBezTo>
                    <a:pt x="345" y="475"/>
                    <a:pt x="1" y="809"/>
                    <a:pt x="82" y="977"/>
                  </a:cubicBezTo>
                  <a:cubicBezTo>
                    <a:pt x="114" y="1041"/>
                    <a:pt x="202" y="1071"/>
                    <a:pt x="327" y="1071"/>
                  </a:cubicBezTo>
                  <a:cubicBezTo>
                    <a:pt x="531" y="1071"/>
                    <a:pt x="831" y="991"/>
                    <a:pt x="1143" y="840"/>
                  </a:cubicBezTo>
                  <a:cubicBezTo>
                    <a:pt x="1648" y="597"/>
                    <a:pt x="1990" y="263"/>
                    <a:pt x="1910" y="95"/>
                  </a:cubicBezTo>
                  <a:cubicBezTo>
                    <a:pt x="1879" y="32"/>
                    <a:pt x="1791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6CE061-25D8-44F8-BFAD-4766A1A33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"/>
    </mc:Choice>
    <mc:Fallback xmlns="">
      <p:transition spd="slow" advTm="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87505E6B-EAA2-D9B6-57F9-A9B103A1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9">
            <a:extLst>
              <a:ext uri="{FF2B5EF4-FFF2-40B4-BE49-F238E27FC236}">
                <a16:creationId xmlns:a16="http://schemas.microsoft.com/office/drawing/2014/main" id="{B2729634-7BF2-E069-1FB6-0B6BF5C9E5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986" y="629951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 Metrics</a:t>
            </a:r>
            <a:endParaRPr lang="en-US" dirty="0">
              <a:effectLst/>
            </a:endParaRPr>
          </a:p>
        </p:txBody>
      </p:sp>
      <p:sp>
        <p:nvSpPr>
          <p:cNvPr id="859" name="Google Shape;859;p59">
            <a:extLst>
              <a:ext uri="{FF2B5EF4-FFF2-40B4-BE49-F238E27FC236}">
                <a16:creationId xmlns:a16="http://schemas.microsoft.com/office/drawing/2014/main" id="{844E5DA5-322E-0419-10DD-605479EE24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1869" y="1459862"/>
            <a:ext cx="7683956" cy="331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b="1" dirty="0"/>
              <a:t>Components</a:t>
            </a:r>
            <a:r>
              <a:rPr lang="en-US" dirty="0"/>
              <a:t>: </a:t>
            </a:r>
            <a:r>
              <a:rPr lang="en-US" b="1" dirty="0"/>
              <a:t>Relevance Score (50% weight)</a:t>
            </a:r>
            <a:r>
              <a:rPr lang="en-US" dirty="0"/>
              <a:t>: Measures query-document match using Cross-Encoder (or FAISS fallback). Normalized to 0–1 via sigmoid.</a:t>
            </a:r>
          </a:p>
          <a:p>
            <a:pPr algn="just"/>
            <a:r>
              <a:rPr lang="en-US" b="1" dirty="0"/>
              <a:t>Context Alignment Score (30% weight)</a:t>
            </a:r>
            <a:r>
              <a:rPr lang="en-US" dirty="0"/>
              <a:t>: 1.0 if document matches conversation topic/PDF; 0.8 for known topics like "Constitution"; 0.5 otherwise.</a:t>
            </a:r>
          </a:p>
          <a:p>
            <a:pPr algn="just"/>
            <a:r>
              <a:rPr lang="en-US" b="1" dirty="0"/>
              <a:t>Query Specificity Score (10% weight)</a:t>
            </a:r>
            <a:r>
              <a:rPr lang="en-US" dirty="0"/>
              <a:t>: Based on legal keywords (e.g., "article", "penal", "constitution"). Starts at 0.5, boosts up to 1.0.</a:t>
            </a:r>
          </a:p>
          <a:p>
            <a:pPr algn="just"/>
            <a:r>
              <a:rPr lang="en-US" b="1" dirty="0"/>
              <a:t>Metadata Relevance Score (10% weight)</a:t>
            </a:r>
            <a:r>
              <a:rPr lang="en-US" dirty="0"/>
              <a:t>: 1.0 if article/section present; extra boost if query mentions specific articles.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34AA10-86A6-4FDE-8ED7-82E75EFBE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9"/>
    </mc:Choice>
    <mc:Fallback xmlns="">
      <p:transition spd="slow" advTm="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4047432" y="1669549"/>
            <a:ext cx="394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Overview</a:t>
            </a:r>
            <a:endParaRPr dirty="0"/>
          </a:p>
        </p:txBody>
      </p:sp>
      <p:grpSp>
        <p:nvGrpSpPr>
          <p:cNvPr id="377" name="Google Shape;377;p37"/>
          <p:cNvGrpSpPr/>
          <p:nvPr/>
        </p:nvGrpSpPr>
        <p:grpSpPr>
          <a:xfrm flipH="1">
            <a:off x="854449" y="1669549"/>
            <a:ext cx="2917672" cy="2205019"/>
            <a:chOff x="4131950" y="3789025"/>
            <a:chExt cx="961500" cy="726650"/>
          </a:xfrm>
        </p:grpSpPr>
        <p:sp>
          <p:nvSpPr>
            <p:cNvPr id="378" name="Google Shape;378;p37"/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351FF1-1F9F-4C60-ADD2-32852CAE1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6"/>
    </mc:Choice>
    <mc:Fallback xmlns="">
      <p:transition spd="slow" advTm="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681EFB1A-888B-26AB-791B-00751BBDD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9">
            <a:extLst>
              <a:ext uri="{FF2B5EF4-FFF2-40B4-BE49-F238E27FC236}">
                <a16:creationId xmlns:a16="http://schemas.microsoft.com/office/drawing/2014/main" id="{ABA4A084-659D-8E06-8016-2CB32CCA0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986" y="629951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 Metrics</a:t>
            </a:r>
            <a:endParaRPr lang="en-US" dirty="0">
              <a:effectLst/>
            </a:endParaRPr>
          </a:p>
        </p:txBody>
      </p:sp>
      <p:sp>
        <p:nvSpPr>
          <p:cNvPr id="859" name="Google Shape;859;p59">
            <a:extLst>
              <a:ext uri="{FF2B5EF4-FFF2-40B4-BE49-F238E27FC236}">
                <a16:creationId xmlns:a16="http://schemas.microsoft.com/office/drawing/2014/main" id="{65CD6904-1267-CFAE-0B4E-D298621FA7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1869" y="1459862"/>
            <a:ext cx="7683956" cy="331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Additional Potential Metrics (Not Implemented, Suggestions for Improvement)</a:t>
            </a:r>
          </a:p>
          <a:p>
            <a:r>
              <a:rPr lang="en-US" b="1" dirty="0"/>
              <a:t>Retrieval Precision/Recall</a:t>
            </a:r>
            <a:r>
              <a:rPr lang="en-US" dirty="0"/>
              <a:t>: % of relevant chunks retrieved (e.g., via FAISS similarity threshold &gt;0.3).</a:t>
            </a:r>
          </a:p>
          <a:p>
            <a:r>
              <a:rPr lang="en-US" b="1" dirty="0"/>
              <a:t>Answer Faithfulness</a:t>
            </a:r>
            <a:r>
              <a:rPr lang="en-US" dirty="0"/>
              <a:t>: How closely the LLM answer sticks to retrieved context (manual or automated check).</a:t>
            </a:r>
          </a:p>
          <a:p>
            <a:r>
              <a:rPr lang="en-US" b="1" dirty="0"/>
              <a:t>Response Time</a:t>
            </a:r>
            <a:r>
              <a:rPr lang="en-US" dirty="0"/>
              <a:t>: Average time for query processing (e.g., &lt;5s for text, &lt;10s for voice/image).</a:t>
            </a:r>
          </a:p>
          <a:p>
            <a:r>
              <a:rPr lang="en-US" b="1" dirty="0"/>
              <a:t>User Feedback</a:t>
            </a:r>
            <a:r>
              <a:rPr lang="en-US" dirty="0"/>
              <a:t>: Post-response ratings (e.g., integrate in Telegram bot).</a:t>
            </a:r>
          </a:p>
          <a:p>
            <a:r>
              <a:rPr lang="en-US" b="1" dirty="0"/>
              <a:t>Transcription/Caption Accuracy</a:t>
            </a:r>
            <a:r>
              <a:rPr lang="en-US" dirty="0"/>
              <a:t>: For voice/image inputs (e.g., WER for </a:t>
            </a:r>
            <a:r>
              <a:rPr lang="en-US" dirty="0" err="1"/>
              <a:t>speech_recognition</a:t>
            </a:r>
            <a:r>
              <a:rPr lang="en-US" dirty="0"/>
              <a:t>, BLEU for BLIP captions).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933B04-CDA0-4AAF-AD0E-DB3212A77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spd="slow" advTm="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291FC2DB-17F1-4B6C-DBF6-8B1A87926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9">
            <a:extLst>
              <a:ext uri="{FF2B5EF4-FFF2-40B4-BE49-F238E27FC236}">
                <a16:creationId xmlns:a16="http://schemas.microsoft.com/office/drawing/2014/main" id="{FC98BC85-7931-A38B-706E-A1F5570E7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986" y="629951"/>
            <a:ext cx="626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Evaluation Metrics</a:t>
            </a:r>
            <a:endParaRPr lang="en-US" dirty="0">
              <a:effectLst/>
            </a:endParaRPr>
          </a:p>
        </p:txBody>
      </p:sp>
      <p:sp>
        <p:nvSpPr>
          <p:cNvPr id="859" name="Google Shape;859;p59">
            <a:extLst>
              <a:ext uri="{FF2B5EF4-FFF2-40B4-BE49-F238E27FC236}">
                <a16:creationId xmlns:a16="http://schemas.microsoft.com/office/drawing/2014/main" id="{AFF25FE0-6256-B7E5-096A-2A56E24959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6371" y="1273882"/>
            <a:ext cx="7683956" cy="331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Example Usage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Challenges &amp; Notes</a:t>
            </a:r>
          </a:p>
          <a:p>
            <a:r>
              <a:rPr lang="en-US" dirty="0"/>
              <a:t>Biased toward high scores (clamp avoids low values).</a:t>
            </a:r>
          </a:p>
          <a:p>
            <a:r>
              <a:rPr lang="en-US" dirty="0"/>
              <a:t>Evaluate on test dataset of 1000+ legal queries for real-world benchmarking.</a:t>
            </a:r>
          </a:p>
          <a:p>
            <a:r>
              <a:rPr lang="en-US" dirty="0"/>
              <a:t>Tools Used: Cross-Encoder for reranking, FAISS for vector search.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84954-A916-9D8B-AEBF-B0CF81E00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07" y="1820083"/>
            <a:ext cx="3836503" cy="17415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68FA78-D936-44CC-B253-DCAB16F61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"/>
    </mc:Choice>
    <mc:Fallback xmlns="">
      <p:transition spd="slow" advTm="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6109995B-2D14-EE5D-4D54-214EC8E9A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>
            <a:extLst>
              <a:ext uri="{FF2B5EF4-FFF2-40B4-BE49-F238E27FC236}">
                <a16:creationId xmlns:a16="http://schemas.microsoft.com/office/drawing/2014/main" id="{559BEF25-C762-A159-7A1D-EE426883F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3399" y="1465524"/>
            <a:ext cx="394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Challenges and Solutions</a:t>
            </a:r>
            <a:endParaRPr dirty="0"/>
          </a:p>
        </p:txBody>
      </p:sp>
      <p:grpSp>
        <p:nvGrpSpPr>
          <p:cNvPr id="377" name="Google Shape;377;p37">
            <a:extLst>
              <a:ext uri="{FF2B5EF4-FFF2-40B4-BE49-F238E27FC236}">
                <a16:creationId xmlns:a16="http://schemas.microsoft.com/office/drawing/2014/main" id="{C0FCA7D6-562D-450D-8E7C-7B970BC61D2A}"/>
              </a:ext>
            </a:extLst>
          </p:cNvPr>
          <p:cNvGrpSpPr/>
          <p:nvPr/>
        </p:nvGrpSpPr>
        <p:grpSpPr>
          <a:xfrm flipH="1">
            <a:off x="854449" y="1669549"/>
            <a:ext cx="2917672" cy="2205019"/>
            <a:chOff x="4131950" y="3789025"/>
            <a:chExt cx="961500" cy="726650"/>
          </a:xfrm>
        </p:grpSpPr>
        <p:sp>
          <p:nvSpPr>
            <p:cNvPr id="378" name="Google Shape;378;p37">
              <a:extLst>
                <a:ext uri="{FF2B5EF4-FFF2-40B4-BE49-F238E27FC236}">
                  <a16:creationId xmlns:a16="http://schemas.microsoft.com/office/drawing/2014/main" id="{F8556944-3B6E-617E-1C21-35158A531D3E}"/>
                </a:ext>
              </a:extLst>
            </p:cNvPr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>
              <a:extLst>
                <a:ext uri="{FF2B5EF4-FFF2-40B4-BE49-F238E27FC236}">
                  <a16:creationId xmlns:a16="http://schemas.microsoft.com/office/drawing/2014/main" id="{92BDD4DF-8D1C-E1D6-FED7-05359B614610}"/>
                </a:ext>
              </a:extLst>
            </p:cNvPr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>
              <a:extLst>
                <a:ext uri="{FF2B5EF4-FFF2-40B4-BE49-F238E27FC236}">
                  <a16:creationId xmlns:a16="http://schemas.microsoft.com/office/drawing/2014/main" id="{35CAE346-9074-B9A2-422E-66A97BBFB94B}"/>
                </a:ext>
              </a:extLst>
            </p:cNvPr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>
              <a:extLst>
                <a:ext uri="{FF2B5EF4-FFF2-40B4-BE49-F238E27FC236}">
                  <a16:creationId xmlns:a16="http://schemas.microsoft.com/office/drawing/2014/main" id="{A5DBA194-3A7E-C0AE-AE58-20D8B10D64FF}"/>
                </a:ext>
              </a:extLst>
            </p:cNvPr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>
              <a:extLst>
                <a:ext uri="{FF2B5EF4-FFF2-40B4-BE49-F238E27FC236}">
                  <a16:creationId xmlns:a16="http://schemas.microsoft.com/office/drawing/2014/main" id="{77958A3A-13CF-AE05-C66C-CAD2ED4DB1FD}"/>
                </a:ext>
              </a:extLst>
            </p:cNvPr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>
              <a:extLst>
                <a:ext uri="{FF2B5EF4-FFF2-40B4-BE49-F238E27FC236}">
                  <a16:creationId xmlns:a16="http://schemas.microsoft.com/office/drawing/2014/main" id="{1CD96E09-1815-E69F-5BD4-A429FD76A934}"/>
                </a:ext>
              </a:extLst>
            </p:cNvPr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>
              <a:extLst>
                <a:ext uri="{FF2B5EF4-FFF2-40B4-BE49-F238E27FC236}">
                  <a16:creationId xmlns:a16="http://schemas.microsoft.com/office/drawing/2014/main" id="{F100C394-8226-AD50-6CC9-877C46A67528}"/>
                </a:ext>
              </a:extLst>
            </p:cNvPr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>
              <a:extLst>
                <a:ext uri="{FF2B5EF4-FFF2-40B4-BE49-F238E27FC236}">
                  <a16:creationId xmlns:a16="http://schemas.microsoft.com/office/drawing/2014/main" id="{CCCAA3B7-3C85-86C3-2D9F-F1401EAD5AC4}"/>
                </a:ext>
              </a:extLst>
            </p:cNvPr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DE48056-1324-4318-8065-1D72FD14D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"/>
    </mc:Choice>
    <mc:Fallback xmlns="">
      <p:transition spd="slow" advTm="3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Challenges and Solutions</a:t>
            </a:r>
          </a:p>
        </p:txBody>
      </p:sp>
      <p:grpSp>
        <p:nvGrpSpPr>
          <p:cNvPr id="595" name="Google Shape;595;p49"/>
          <p:cNvGrpSpPr/>
          <p:nvPr/>
        </p:nvGrpSpPr>
        <p:grpSpPr>
          <a:xfrm>
            <a:off x="7473345" y="3611334"/>
            <a:ext cx="1579433" cy="1496011"/>
            <a:chOff x="3782000" y="2603175"/>
            <a:chExt cx="842050" cy="797575"/>
          </a:xfrm>
        </p:grpSpPr>
        <p:sp>
          <p:nvSpPr>
            <p:cNvPr id="596" name="Google Shape;596;p49"/>
            <p:cNvSpPr/>
            <p:nvPr/>
          </p:nvSpPr>
          <p:spPr>
            <a:xfrm>
              <a:off x="4135850" y="3285900"/>
              <a:ext cx="146675" cy="47175"/>
            </a:xfrm>
            <a:custGeom>
              <a:avLst/>
              <a:gdLst/>
              <a:ahLst/>
              <a:cxnLst/>
              <a:rect l="l" t="t" r="r" b="b"/>
              <a:pathLst>
                <a:path w="5867" h="1887" extrusionOk="0">
                  <a:moveTo>
                    <a:pt x="1251" y="1"/>
                  </a:moveTo>
                  <a:cubicBezTo>
                    <a:pt x="296" y="1"/>
                    <a:pt x="1" y="982"/>
                    <a:pt x="144" y="1886"/>
                  </a:cubicBezTo>
                  <a:lnTo>
                    <a:pt x="5719" y="1886"/>
                  </a:lnTo>
                  <a:cubicBezTo>
                    <a:pt x="5866" y="961"/>
                    <a:pt x="5561" y="5"/>
                    <a:pt x="4599" y="5"/>
                  </a:cubicBezTo>
                  <a:cubicBezTo>
                    <a:pt x="4497" y="5"/>
                    <a:pt x="4387" y="15"/>
                    <a:pt x="4271" y="38"/>
                  </a:cubicBezTo>
                  <a:lnTo>
                    <a:pt x="1592" y="38"/>
                  </a:lnTo>
                  <a:cubicBezTo>
                    <a:pt x="1470" y="13"/>
                    <a:pt x="1356" y="1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4017825" y="3333025"/>
              <a:ext cx="382600" cy="67725"/>
            </a:xfrm>
            <a:custGeom>
              <a:avLst/>
              <a:gdLst/>
              <a:ahLst/>
              <a:cxnLst/>
              <a:rect l="l" t="t" r="r" b="b"/>
              <a:pathLst>
                <a:path w="15304" h="2709" extrusionOk="0">
                  <a:moveTo>
                    <a:pt x="4771" y="1"/>
                  </a:moveTo>
                  <a:cubicBezTo>
                    <a:pt x="3194" y="1"/>
                    <a:pt x="1728" y="585"/>
                    <a:pt x="503" y="1522"/>
                  </a:cubicBezTo>
                  <a:cubicBezTo>
                    <a:pt x="1" y="1906"/>
                    <a:pt x="272" y="2709"/>
                    <a:pt x="904" y="2709"/>
                  </a:cubicBezTo>
                  <a:lnTo>
                    <a:pt x="14400" y="2709"/>
                  </a:lnTo>
                  <a:cubicBezTo>
                    <a:pt x="15032" y="2709"/>
                    <a:pt x="15304" y="1906"/>
                    <a:pt x="14801" y="1522"/>
                  </a:cubicBezTo>
                  <a:cubicBezTo>
                    <a:pt x="13576" y="585"/>
                    <a:pt x="12110" y="1"/>
                    <a:pt x="10533" y="1"/>
                  </a:cubicBezTo>
                  <a:cubicBezTo>
                    <a:pt x="10502" y="1"/>
                    <a:pt x="10471" y="1"/>
                    <a:pt x="10440" y="1"/>
                  </a:cubicBezTo>
                  <a:lnTo>
                    <a:pt x="4865" y="1"/>
                  </a:lnTo>
                  <a:cubicBezTo>
                    <a:pt x="4833" y="1"/>
                    <a:pt x="4802" y="1"/>
                    <a:pt x="4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3833425" y="2714250"/>
              <a:ext cx="751475" cy="572600"/>
            </a:xfrm>
            <a:custGeom>
              <a:avLst/>
              <a:gdLst/>
              <a:ahLst/>
              <a:cxnLst/>
              <a:rect l="l" t="t" r="r" b="b"/>
              <a:pathLst>
                <a:path w="30059" h="22904" extrusionOk="0">
                  <a:moveTo>
                    <a:pt x="16690" y="118"/>
                  </a:moveTo>
                  <a:lnTo>
                    <a:pt x="13365" y="157"/>
                  </a:lnTo>
                  <a:cubicBezTo>
                    <a:pt x="12462" y="1336"/>
                    <a:pt x="10189" y="88"/>
                    <a:pt x="8056" y="2036"/>
                  </a:cubicBezTo>
                  <a:cubicBezTo>
                    <a:pt x="6907" y="2870"/>
                    <a:pt x="5009" y="4673"/>
                    <a:pt x="3126" y="4673"/>
                  </a:cubicBezTo>
                  <a:cubicBezTo>
                    <a:pt x="2160" y="4673"/>
                    <a:pt x="1198" y="4199"/>
                    <a:pt x="342" y="2877"/>
                  </a:cubicBezTo>
                  <a:cubicBezTo>
                    <a:pt x="306" y="2822"/>
                    <a:pt x="254" y="2799"/>
                    <a:pt x="202" y="2799"/>
                  </a:cubicBezTo>
                  <a:cubicBezTo>
                    <a:pt x="100" y="2799"/>
                    <a:pt x="1" y="2890"/>
                    <a:pt x="35" y="3014"/>
                  </a:cubicBezTo>
                  <a:cubicBezTo>
                    <a:pt x="716" y="5430"/>
                    <a:pt x="1793" y="6253"/>
                    <a:pt x="3055" y="6253"/>
                  </a:cubicBezTo>
                  <a:cubicBezTo>
                    <a:pt x="5756" y="6253"/>
                    <a:pt x="9310" y="2486"/>
                    <a:pt x="11681" y="2486"/>
                  </a:cubicBezTo>
                  <a:cubicBezTo>
                    <a:pt x="12300" y="2486"/>
                    <a:pt x="12839" y="2743"/>
                    <a:pt x="13260" y="3392"/>
                  </a:cubicBezTo>
                  <a:cubicBezTo>
                    <a:pt x="13551" y="3842"/>
                    <a:pt x="13697" y="4368"/>
                    <a:pt x="13720" y="4904"/>
                  </a:cubicBezTo>
                  <a:cubicBezTo>
                    <a:pt x="13828" y="7547"/>
                    <a:pt x="14278" y="18560"/>
                    <a:pt x="14278" y="18560"/>
                  </a:cubicBezTo>
                  <a:lnTo>
                    <a:pt x="13689" y="22904"/>
                  </a:lnTo>
                  <a:lnTo>
                    <a:pt x="16369" y="22904"/>
                  </a:lnTo>
                  <a:lnTo>
                    <a:pt x="15779" y="18560"/>
                  </a:lnTo>
                  <a:lnTo>
                    <a:pt x="16338" y="4902"/>
                  </a:lnTo>
                  <a:cubicBezTo>
                    <a:pt x="16359" y="4368"/>
                    <a:pt x="16504" y="3842"/>
                    <a:pt x="16795" y="3394"/>
                  </a:cubicBezTo>
                  <a:cubicBezTo>
                    <a:pt x="17214" y="2744"/>
                    <a:pt x="17752" y="2487"/>
                    <a:pt x="18371" y="2487"/>
                  </a:cubicBezTo>
                  <a:cubicBezTo>
                    <a:pt x="20740" y="2487"/>
                    <a:pt x="24303" y="6251"/>
                    <a:pt x="27006" y="6251"/>
                  </a:cubicBezTo>
                  <a:cubicBezTo>
                    <a:pt x="28270" y="6251"/>
                    <a:pt x="29346" y="5427"/>
                    <a:pt x="30024" y="3011"/>
                  </a:cubicBezTo>
                  <a:cubicBezTo>
                    <a:pt x="30059" y="2887"/>
                    <a:pt x="29958" y="2795"/>
                    <a:pt x="29856" y="2795"/>
                  </a:cubicBezTo>
                  <a:cubicBezTo>
                    <a:pt x="29805" y="2795"/>
                    <a:pt x="29753" y="2818"/>
                    <a:pt x="29717" y="2873"/>
                  </a:cubicBezTo>
                  <a:cubicBezTo>
                    <a:pt x="28861" y="4197"/>
                    <a:pt x="27897" y="4672"/>
                    <a:pt x="26931" y="4672"/>
                  </a:cubicBezTo>
                  <a:cubicBezTo>
                    <a:pt x="25016" y="4672"/>
                    <a:pt x="23087" y="2810"/>
                    <a:pt x="21944" y="1995"/>
                  </a:cubicBezTo>
                  <a:cubicBezTo>
                    <a:pt x="19677" y="1"/>
                    <a:pt x="17575" y="1413"/>
                    <a:pt x="1669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4149150" y="2742150"/>
              <a:ext cx="119450" cy="287400"/>
            </a:xfrm>
            <a:custGeom>
              <a:avLst/>
              <a:gdLst/>
              <a:ahLst/>
              <a:cxnLst/>
              <a:rect l="l" t="t" r="r" b="b"/>
              <a:pathLst>
                <a:path w="4778" h="11496" extrusionOk="0">
                  <a:moveTo>
                    <a:pt x="3627" y="0"/>
                  </a:moveTo>
                  <a:lnTo>
                    <a:pt x="1150" y="29"/>
                  </a:lnTo>
                  <a:cubicBezTo>
                    <a:pt x="806" y="306"/>
                    <a:pt x="408" y="451"/>
                    <a:pt x="0" y="535"/>
                  </a:cubicBezTo>
                  <a:cubicBezTo>
                    <a:pt x="583" y="741"/>
                    <a:pt x="1080" y="1146"/>
                    <a:pt x="1463" y="1736"/>
                  </a:cubicBezTo>
                  <a:cubicBezTo>
                    <a:pt x="1838" y="2313"/>
                    <a:pt x="2052" y="3009"/>
                    <a:pt x="2083" y="3748"/>
                  </a:cubicBezTo>
                  <a:cubicBezTo>
                    <a:pt x="2137" y="5059"/>
                    <a:pt x="2275" y="8431"/>
                    <a:pt x="2399" y="11496"/>
                  </a:cubicBezTo>
                  <a:lnTo>
                    <a:pt x="2717" y="3745"/>
                  </a:lnTo>
                  <a:cubicBezTo>
                    <a:pt x="2746" y="3009"/>
                    <a:pt x="2958" y="2315"/>
                    <a:pt x="3331" y="1738"/>
                  </a:cubicBezTo>
                  <a:cubicBezTo>
                    <a:pt x="3711" y="1152"/>
                    <a:pt x="4200" y="747"/>
                    <a:pt x="4777" y="539"/>
                  </a:cubicBezTo>
                  <a:cubicBezTo>
                    <a:pt x="4374" y="454"/>
                    <a:pt x="3973" y="300"/>
                    <a:pt x="3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4176950" y="2603175"/>
              <a:ext cx="64350" cy="99350"/>
            </a:xfrm>
            <a:custGeom>
              <a:avLst/>
              <a:gdLst/>
              <a:ahLst/>
              <a:cxnLst/>
              <a:rect l="l" t="t" r="r" b="b"/>
              <a:pathLst>
                <a:path w="2574" h="3974" extrusionOk="0">
                  <a:moveTo>
                    <a:pt x="1185" y="1"/>
                  </a:moveTo>
                  <a:cubicBezTo>
                    <a:pt x="1163" y="75"/>
                    <a:pt x="410" y="2174"/>
                    <a:pt x="376" y="2308"/>
                  </a:cubicBezTo>
                  <a:cubicBezTo>
                    <a:pt x="293" y="2540"/>
                    <a:pt x="621" y="3926"/>
                    <a:pt x="61" y="3972"/>
                  </a:cubicBezTo>
                  <a:lnTo>
                    <a:pt x="2513" y="3972"/>
                  </a:lnTo>
                  <a:cubicBezTo>
                    <a:pt x="1954" y="3926"/>
                    <a:pt x="2281" y="2540"/>
                    <a:pt x="2198" y="2308"/>
                  </a:cubicBezTo>
                  <a:cubicBezTo>
                    <a:pt x="2164" y="2174"/>
                    <a:pt x="1413" y="74"/>
                    <a:pt x="1389" y="1"/>
                  </a:cubicBezTo>
                  <a:close/>
                  <a:moveTo>
                    <a:pt x="1" y="3972"/>
                  </a:moveTo>
                  <a:cubicBezTo>
                    <a:pt x="11" y="3973"/>
                    <a:pt x="22" y="3973"/>
                    <a:pt x="32" y="3973"/>
                  </a:cubicBezTo>
                  <a:cubicBezTo>
                    <a:pt x="42" y="3973"/>
                    <a:pt x="52" y="3973"/>
                    <a:pt x="61" y="3972"/>
                  </a:cubicBezTo>
                  <a:close/>
                  <a:moveTo>
                    <a:pt x="2513" y="3972"/>
                  </a:moveTo>
                  <a:cubicBezTo>
                    <a:pt x="2523" y="3973"/>
                    <a:pt x="2533" y="3973"/>
                    <a:pt x="2543" y="3973"/>
                  </a:cubicBezTo>
                  <a:cubicBezTo>
                    <a:pt x="2553" y="3973"/>
                    <a:pt x="2563" y="3973"/>
                    <a:pt x="2573" y="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4166875" y="2702475"/>
              <a:ext cx="84725" cy="15700"/>
            </a:xfrm>
            <a:custGeom>
              <a:avLst/>
              <a:gdLst/>
              <a:ahLst/>
              <a:cxnLst/>
              <a:rect l="l" t="t" r="r" b="b"/>
              <a:pathLst>
                <a:path w="3389" h="628" extrusionOk="0">
                  <a:moveTo>
                    <a:pt x="2985" y="0"/>
                  </a:moveTo>
                  <a:cubicBezTo>
                    <a:pt x="2982" y="0"/>
                    <a:pt x="2979" y="0"/>
                    <a:pt x="2976" y="0"/>
                  </a:cubicBezTo>
                  <a:lnTo>
                    <a:pt x="404" y="0"/>
                  </a:lnTo>
                  <a:cubicBezTo>
                    <a:pt x="403" y="0"/>
                    <a:pt x="401" y="0"/>
                    <a:pt x="400" y="0"/>
                  </a:cubicBezTo>
                  <a:cubicBezTo>
                    <a:pt x="58" y="0"/>
                    <a:pt x="1" y="353"/>
                    <a:pt x="27" y="628"/>
                  </a:cubicBezTo>
                  <a:lnTo>
                    <a:pt x="3352" y="589"/>
                  </a:lnTo>
                  <a:cubicBezTo>
                    <a:pt x="3388" y="329"/>
                    <a:pt x="3298" y="0"/>
                    <a:pt x="2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3782000" y="2832650"/>
              <a:ext cx="842050" cy="345750"/>
            </a:xfrm>
            <a:custGeom>
              <a:avLst/>
              <a:gdLst/>
              <a:ahLst/>
              <a:cxnLst/>
              <a:rect l="l" t="t" r="r" b="b"/>
              <a:pathLst>
                <a:path w="33682" h="13830" extrusionOk="0">
                  <a:moveTo>
                    <a:pt x="5470" y="0"/>
                  </a:moveTo>
                  <a:lnTo>
                    <a:pt x="10438" y="10723"/>
                  </a:lnTo>
                  <a:lnTo>
                    <a:pt x="502" y="10723"/>
                  </a:lnTo>
                  <a:lnTo>
                    <a:pt x="5470" y="0"/>
                  </a:lnTo>
                  <a:lnTo>
                    <a:pt x="5470" y="0"/>
                  </a:lnTo>
                  <a:lnTo>
                    <a:pt x="0" y="10723"/>
                  </a:lnTo>
                  <a:cubicBezTo>
                    <a:pt x="991" y="12793"/>
                    <a:pt x="3230" y="13829"/>
                    <a:pt x="5469" y="13829"/>
                  </a:cubicBezTo>
                  <a:cubicBezTo>
                    <a:pt x="7707" y="13829"/>
                    <a:pt x="9946" y="12794"/>
                    <a:pt x="10938" y="10723"/>
                  </a:cubicBezTo>
                  <a:lnTo>
                    <a:pt x="5470" y="0"/>
                  </a:lnTo>
                  <a:close/>
                  <a:moveTo>
                    <a:pt x="28212" y="0"/>
                  </a:moveTo>
                  <a:lnTo>
                    <a:pt x="22744" y="10723"/>
                  </a:lnTo>
                  <a:cubicBezTo>
                    <a:pt x="23735" y="12793"/>
                    <a:pt x="25974" y="13829"/>
                    <a:pt x="28213" y="13829"/>
                  </a:cubicBezTo>
                  <a:cubicBezTo>
                    <a:pt x="30451" y="13829"/>
                    <a:pt x="32690" y="12794"/>
                    <a:pt x="33682" y="10723"/>
                  </a:cubicBezTo>
                  <a:lnTo>
                    <a:pt x="28212" y="0"/>
                  </a:lnTo>
                  <a:lnTo>
                    <a:pt x="28212" y="0"/>
                  </a:lnTo>
                  <a:lnTo>
                    <a:pt x="33181" y="10723"/>
                  </a:lnTo>
                  <a:lnTo>
                    <a:pt x="23244" y="10723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3905125" y="2837600"/>
              <a:ext cx="592450" cy="20525"/>
            </a:xfrm>
            <a:custGeom>
              <a:avLst/>
              <a:gdLst/>
              <a:ahLst/>
              <a:cxnLst/>
              <a:rect l="l" t="t" r="r" b="b"/>
              <a:pathLst>
                <a:path w="23698" h="821" extrusionOk="0">
                  <a:moveTo>
                    <a:pt x="545" y="1"/>
                  </a:moveTo>
                  <a:cubicBezTo>
                    <a:pt x="181" y="1"/>
                    <a:pt x="0" y="441"/>
                    <a:pt x="257" y="698"/>
                  </a:cubicBezTo>
                  <a:cubicBezTo>
                    <a:pt x="340" y="781"/>
                    <a:pt x="442" y="818"/>
                    <a:pt x="542" y="818"/>
                  </a:cubicBezTo>
                  <a:cubicBezTo>
                    <a:pt x="751" y="818"/>
                    <a:pt x="953" y="655"/>
                    <a:pt x="953" y="409"/>
                  </a:cubicBezTo>
                  <a:cubicBezTo>
                    <a:pt x="953" y="183"/>
                    <a:pt x="770" y="1"/>
                    <a:pt x="545" y="1"/>
                  </a:cubicBezTo>
                  <a:close/>
                  <a:moveTo>
                    <a:pt x="23287" y="1"/>
                  </a:moveTo>
                  <a:cubicBezTo>
                    <a:pt x="22924" y="1"/>
                    <a:pt x="22742" y="443"/>
                    <a:pt x="23000" y="700"/>
                  </a:cubicBezTo>
                  <a:cubicBezTo>
                    <a:pt x="23083" y="783"/>
                    <a:pt x="23185" y="820"/>
                    <a:pt x="23286" y="820"/>
                  </a:cubicBezTo>
                  <a:cubicBezTo>
                    <a:pt x="23496" y="820"/>
                    <a:pt x="23698" y="656"/>
                    <a:pt x="23697" y="409"/>
                  </a:cubicBezTo>
                  <a:cubicBezTo>
                    <a:pt x="23697" y="183"/>
                    <a:pt x="23514" y="1"/>
                    <a:pt x="23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49"/>
          <p:cNvSpPr/>
          <p:nvPr/>
        </p:nvSpPr>
        <p:spPr>
          <a:xfrm>
            <a:off x="7550235" y="633723"/>
            <a:ext cx="1095050" cy="195297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9"/>
          <p:cNvSpPr txBox="1">
            <a:spLocks noGrp="1"/>
          </p:cNvSpPr>
          <p:nvPr>
            <p:ph type="subTitle" idx="1"/>
          </p:nvPr>
        </p:nvSpPr>
        <p:spPr>
          <a:xfrm>
            <a:off x="815158" y="1192249"/>
            <a:ext cx="76044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1. Challenge: Processing Complex Legal PDFs</a:t>
            </a:r>
          </a:p>
          <a:p>
            <a:pPr marL="139700" indent="0">
              <a:buNone/>
            </a:pPr>
            <a:r>
              <a:rPr lang="en-US" dirty="0"/>
              <a:t>Legal documents (e.g., Constitution, Penal Code) have dense text, inconsistent formatting, and OCR errors, making accurate extraction and chunking difficult.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Used </a:t>
            </a:r>
            <a:r>
              <a:rPr lang="en-US" dirty="0" err="1"/>
              <a:t>PDFPlumberLoader</a:t>
            </a:r>
            <a:r>
              <a:rPr lang="en-US" dirty="0"/>
              <a:t> to extract text and metadata, cleaned OCR noise with regex (e.g., removing stray numbers), and split into 80-character chunks with 40-character overlap using </a:t>
            </a:r>
            <a:r>
              <a:rPr lang="en-US" dirty="0" err="1"/>
              <a:t>RecursiveCharacterTextSplitter</a:t>
            </a:r>
            <a:r>
              <a:rPr lang="en-US" dirty="0"/>
              <a:t>. Added metadata (title, year, article, section) for precise retrieval.</a:t>
            </a:r>
          </a:p>
          <a:p>
            <a:pPr marL="139700" indent="0">
              <a:buNone/>
            </a:pPr>
            <a:r>
              <a:rPr lang="en-US" b="1" dirty="0"/>
              <a:t>2. Challenge: Multilingual Support (Bangla/English)</a:t>
            </a:r>
          </a:p>
          <a:p>
            <a:pPr marL="139700" indent="0">
              <a:buNone/>
            </a:pPr>
            <a:r>
              <a:rPr lang="en-US" dirty="0"/>
              <a:t>Handling queries in Bangla and English required accurate language detection and translation without losing legal context.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Implemented </a:t>
            </a:r>
            <a:r>
              <a:rPr lang="en-US" dirty="0" err="1"/>
              <a:t>langdetect</a:t>
            </a:r>
            <a:r>
              <a:rPr lang="en-US" dirty="0"/>
              <a:t> for language detection and </a:t>
            </a:r>
            <a:r>
              <a:rPr lang="en-US" dirty="0" err="1"/>
              <a:t>GoogleTranslator</a:t>
            </a:r>
            <a:r>
              <a:rPr lang="en-US" dirty="0"/>
              <a:t> from </a:t>
            </a:r>
            <a:r>
              <a:rPr lang="en-US" dirty="0" err="1"/>
              <a:t>deep_translator</a:t>
            </a:r>
            <a:r>
              <a:rPr lang="en-US" dirty="0"/>
              <a:t> to translate Bangla to English for processing and answers back to Bangla, ensuring seamless multilingual responses.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021F0C-CA66-4C0F-953F-554501731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57"/>
    </mc:Choice>
    <mc:Fallback xmlns="">
      <p:transition spd="slow" advTm="4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>
          <a:extLst>
            <a:ext uri="{FF2B5EF4-FFF2-40B4-BE49-F238E27FC236}">
              <a16:creationId xmlns:a16="http://schemas.microsoft.com/office/drawing/2014/main" id="{EE70C875-8630-35C8-9F88-ACB2F5D7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>
            <a:extLst>
              <a:ext uri="{FF2B5EF4-FFF2-40B4-BE49-F238E27FC236}">
                <a16:creationId xmlns:a16="http://schemas.microsoft.com/office/drawing/2014/main" id="{AD380490-23AC-3492-4DF0-FD03CFAE6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Challenges and Solutions</a:t>
            </a:r>
          </a:p>
        </p:txBody>
      </p:sp>
      <p:grpSp>
        <p:nvGrpSpPr>
          <p:cNvPr id="595" name="Google Shape;595;p49">
            <a:extLst>
              <a:ext uri="{FF2B5EF4-FFF2-40B4-BE49-F238E27FC236}">
                <a16:creationId xmlns:a16="http://schemas.microsoft.com/office/drawing/2014/main" id="{7EAC2A30-8DFC-D445-CE9D-B23014FA21C9}"/>
              </a:ext>
            </a:extLst>
          </p:cNvPr>
          <p:cNvGrpSpPr/>
          <p:nvPr/>
        </p:nvGrpSpPr>
        <p:grpSpPr>
          <a:xfrm>
            <a:off x="7698070" y="3647489"/>
            <a:ext cx="1579433" cy="1496011"/>
            <a:chOff x="3782000" y="2603175"/>
            <a:chExt cx="842050" cy="797575"/>
          </a:xfrm>
        </p:grpSpPr>
        <p:sp>
          <p:nvSpPr>
            <p:cNvPr id="596" name="Google Shape;596;p49">
              <a:extLst>
                <a:ext uri="{FF2B5EF4-FFF2-40B4-BE49-F238E27FC236}">
                  <a16:creationId xmlns:a16="http://schemas.microsoft.com/office/drawing/2014/main" id="{CACB825C-12E3-8603-94DC-952B358AC991}"/>
                </a:ext>
              </a:extLst>
            </p:cNvPr>
            <p:cNvSpPr/>
            <p:nvPr/>
          </p:nvSpPr>
          <p:spPr>
            <a:xfrm>
              <a:off x="4135850" y="3285900"/>
              <a:ext cx="146675" cy="47175"/>
            </a:xfrm>
            <a:custGeom>
              <a:avLst/>
              <a:gdLst/>
              <a:ahLst/>
              <a:cxnLst/>
              <a:rect l="l" t="t" r="r" b="b"/>
              <a:pathLst>
                <a:path w="5867" h="1887" extrusionOk="0">
                  <a:moveTo>
                    <a:pt x="1251" y="1"/>
                  </a:moveTo>
                  <a:cubicBezTo>
                    <a:pt x="296" y="1"/>
                    <a:pt x="1" y="982"/>
                    <a:pt x="144" y="1886"/>
                  </a:cubicBezTo>
                  <a:lnTo>
                    <a:pt x="5719" y="1886"/>
                  </a:lnTo>
                  <a:cubicBezTo>
                    <a:pt x="5866" y="961"/>
                    <a:pt x="5561" y="5"/>
                    <a:pt x="4599" y="5"/>
                  </a:cubicBezTo>
                  <a:cubicBezTo>
                    <a:pt x="4497" y="5"/>
                    <a:pt x="4387" y="15"/>
                    <a:pt x="4271" y="38"/>
                  </a:cubicBezTo>
                  <a:lnTo>
                    <a:pt x="1592" y="38"/>
                  </a:lnTo>
                  <a:cubicBezTo>
                    <a:pt x="1470" y="13"/>
                    <a:pt x="1356" y="1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9">
              <a:extLst>
                <a:ext uri="{FF2B5EF4-FFF2-40B4-BE49-F238E27FC236}">
                  <a16:creationId xmlns:a16="http://schemas.microsoft.com/office/drawing/2014/main" id="{0AE76027-874F-59AF-B036-3619FD1ADCBF}"/>
                </a:ext>
              </a:extLst>
            </p:cNvPr>
            <p:cNvSpPr/>
            <p:nvPr/>
          </p:nvSpPr>
          <p:spPr>
            <a:xfrm>
              <a:off x="4017825" y="3333025"/>
              <a:ext cx="382600" cy="67725"/>
            </a:xfrm>
            <a:custGeom>
              <a:avLst/>
              <a:gdLst/>
              <a:ahLst/>
              <a:cxnLst/>
              <a:rect l="l" t="t" r="r" b="b"/>
              <a:pathLst>
                <a:path w="15304" h="2709" extrusionOk="0">
                  <a:moveTo>
                    <a:pt x="4771" y="1"/>
                  </a:moveTo>
                  <a:cubicBezTo>
                    <a:pt x="3194" y="1"/>
                    <a:pt x="1728" y="585"/>
                    <a:pt x="503" y="1522"/>
                  </a:cubicBezTo>
                  <a:cubicBezTo>
                    <a:pt x="1" y="1906"/>
                    <a:pt x="272" y="2709"/>
                    <a:pt x="904" y="2709"/>
                  </a:cubicBezTo>
                  <a:lnTo>
                    <a:pt x="14400" y="2709"/>
                  </a:lnTo>
                  <a:cubicBezTo>
                    <a:pt x="15032" y="2709"/>
                    <a:pt x="15304" y="1906"/>
                    <a:pt x="14801" y="1522"/>
                  </a:cubicBezTo>
                  <a:cubicBezTo>
                    <a:pt x="13576" y="585"/>
                    <a:pt x="12110" y="1"/>
                    <a:pt x="10533" y="1"/>
                  </a:cubicBezTo>
                  <a:cubicBezTo>
                    <a:pt x="10502" y="1"/>
                    <a:pt x="10471" y="1"/>
                    <a:pt x="10440" y="1"/>
                  </a:cubicBezTo>
                  <a:lnTo>
                    <a:pt x="4865" y="1"/>
                  </a:lnTo>
                  <a:cubicBezTo>
                    <a:pt x="4833" y="1"/>
                    <a:pt x="4802" y="1"/>
                    <a:pt x="4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9">
              <a:extLst>
                <a:ext uri="{FF2B5EF4-FFF2-40B4-BE49-F238E27FC236}">
                  <a16:creationId xmlns:a16="http://schemas.microsoft.com/office/drawing/2014/main" id="{E220E90A-C440-05E0-54F5-240A6531D0F6}"/>
                </a:ext>
              </a:extLst>
            </p:cNvPr>
            <p:cNvSpPr/>
            <p:nvPr/>
          </p:nvSpPr>
          <p:spPr>
            <a:xfrm>
              <a:off x="3833425" y="2714250"/>
              <a:ext cx="751475" cy="572600"/>
            </a:xfrm>
            <a:custGeom>
              <a:avLst/>
              <a:gdLst/>
              <a:ahLst/>
              <a:cxnLst/>
              <a:rect l="l" t="t" r="r" b="b"/>
              <a:pathLst>
                <a:path w="30059" h="22904" extrusionOk="0">
                  <a:moveTo>
                    <a:pt x="16690" y="118"/>
                  </a:moveTo>
                  <a:lnTo>
                    <a:pt x="13365" y="157"/>
                  </a:lnTo>
                  <a:cubicBezTo>
                    <a:pt x="12462" y="1336"/>
                    <a:pt x="10189" y="88"/>
                    <a:pt x="8056" y="2036"/>
                  </a:cubicBezTo>
                  <a:cubicBezTo>
                    <a:pt x="6907" y="2870"/>
                    <a:pt x="5009" y="4673"/>
                    <a:pt x="3126" y="4673"/>
                  </a:cubicBezTo>
                  <a:cubicBezTo>
                    <a:pt x="2160" y="4673"/>
                    <a:pt x="1198" y="4199"/>
                    <a:pt x="342" y="2877"/>
                  </a:cubicBezTo>
                  <a:cubicBezTo>
                    <a:pt x="306" y="2822"/>
                    <a:pt x="254" y="2799"/>
                    <a:pt x="202" y="2799"/>
                  </a:cubicBezTo>
                  <a:cubicBezTo>
                    <a:pt x="100" y="2799"/>
                    <a:pt x="1" y="2890"/>
                    <a:pt x="35" y="3014"/>
                  </a:cubicBezTo>
                  <a:cubicBezTo>
                    <a:pt x="716" y="5430"/>
                    <a:pt x="1793" y="6253"/>
                    <a:pt x="3055" y="6253"/>
                  </a:cubicBezTo>
                  <a:cubicBezTo>
                    <a:pt x="5756" y="6253"/>
                    <a:pt x="9310" y="2486"/>
                    <a:pt x="11681" y="2486"/>
                  </a:cubicBezTo>
                  <a:cubicBezTo>
                    <a:pt x="12300" y="2486"/>
                    <a:pt x="12839" y="2743"/>
                    <a:pt x="13260" y="3392"/>
                  </a:cubicBezTo>
                  <a:cubicBezTo>
                    <a:pt x="13551" y="3842"/>
                    <a:pt x="13697" y="4368"/>
                    <a:pt x="13720" y="4904"/>
                  </a:cubicBezTo>
                  <a:cubicBezTo>
                    <a:pt x="13828" y="7547"/>
                    <a:pt x="14278" y="18560"/>
                    <a:pt x="14278" y="18560"/>
                  </a:cubicBezTo>
                  <a:lnTo>
                    <a:pt x="13689" y="22904"/>
                  </a:lnTo>
                  <a:lnTo>
                    <a:pt x="16369" y="22904"/>
                  </a:lnTo>
                  <a:lnTo>
                    <a:pt x="15779" y="18560"/>
                  </a:lnTo>
                  <a:lnTo>
                    <a:pt x="16338" y="4902"/>
                  </a:lnTo>
                  <a:cubicBezTo>
                    <a:pt x="16359" y="4368"/>
                    <a:pt x="16504" y="3842"/>
                    <a:pt x="16795" y="3394"/>
                  </a:cubicBezTo>
                  <a:cubicBezTo>
                    <a:pt x="17214" y="2744"/>
                    <a:pt x="17752" y="2487"/>
                    <a:pt x="18371" y="2487"/>
                  </a:cubicBezTo>
                  <a:cubicBezTo>
                    <a:pt x="20740" y="2487"/>
                    <a:pt x="24303" y="6251"/>
                    <a:pt x="27006" y="6251"/>
                  </a:cubicBezTo>
                  <a:cubicBezTo>
                    <a:pt x="28270" y="6251"/>
                    <a:pt x="29346" y="5427"/>
                    <a:pt x="30024" y="3011"/>
                  </a:cubicBezTo>
                  <a:cubicBezTo>
                    <a:pt x="30059" y="2887"/>
                    <a:pt x="29958" y="2795"/>
                    <a:pt x="29856" y="2795"/>
                  </a:cubicBezTo>
                  <a:cubicBezTo>
                    <a:pt x="29805" y="2795"/>
                    <a:pt x="29753" y="2818"/>
                    <a:pt x="29717" y="2873"/>
                  </a:cubicBezTo>
                  <a:cubicBezTo>
                    <a:pt x="28861" y="4197"/>
                    <a:pt x="27897" y="4672"/>
                    <a:pt x="26931" y="4672"/>
                  </a:cubicBezTo>
                  <a:cubicBezTo>
                    <a:pt x="25016" y="4672"/>
                    <a:pt x="23087" y="2810"/>
                    <a:pt x="21944" y="1995"/>
                  </a:cubicBezTo>
                  <a:cubicBezTo>
                    <a:pt x="19677" y="1"/>
                    <a:pt x="17575" y="1413"/>
                    <a:pt x="1669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9">
              <a:extLst>
                <a:ext uri="{FF2B5EF4-FFF2-40B4-BE49-F238E27FC236}">
                  <a16:creationId xmlns:a16="http://schemas.microsoft.com/office/drawing/2014/main" id="{C3E65C56-6518-D9E4-E4FB-8C19910B23FA}"/>
                </a:ext>
              </a:extLst>
            </p:cNvPr>
            <p:cNvSpPr/>
            <p:nvPr/>
          </p:nvSpPr>
          <p:spPr>
            <a:xfrm>
              <a:off x="4149150" y="2742150"/>
              <a:ext cx="119450" cy="287400"/>
            </a:xfrm>
            <a:custGeom>
              <a:avLst/>
              <a:gdLst/>
              <a:ahLst/>
              <a:cxnLst/>
              <a:rect l="l" t="t" r="r" b="b"/>
              <a:pathLst>
                <a:path w="4778" h="11496" extrusionOk="0">
                  <a:moveTo>
                    <a:pt x="3627" y="0"/>
                  </a:moveTo>
                  <a:lnTo>
                    <a:pt x="1150" y="29"/>
                  </a:lnTo>
                  <a:cubicBezTo>
                    <a:pt x="806" y="306"/>
                    <a:pt x="408" y="451"/>
                    <a:pt x="0" y="535"/>
                  </a:cubicBezTo>
                  <a:cubicBezTo>
                    <a:pt x="583" y="741"/>
                    <a:pt x="1080" y="1146"/>
                    <a:pt x="1463" y="1736"/>
                  </a:cubicBezTo>
                  <a:cubicBezTo>
                    <a:pt x="1838" y="2313"/>
                    <a:pt x="2052" y="3009"/>
                    <a:pt x="2083" y="3748"/>
                  </a:cubicBezTo>
                  <a:cubicBezTo>
                    <a:pt x="2137" y="5059"/>
                    <a:pt x="2275" y="8431"/>
                    <a:pt x="2399" y="11496"/>
                  </a:cubicBezTo>
                  <a:lnTo>
                    <a:pt x="2717" y="3745"/>
                  </a:lnTo>
                  <a:cubicBezTo>
                    <a:pt x="2746" y="3009"/>
                    <a:pt x="2958" y="2315"/>
                    <a:pt x="3331" y="1738"/>
                  </a:cubicBezTo>
                  <a:cubicBezTo>
                    <a:pt x="3711" y="1152"/>
                    <a:pt x="4200" y="747"/>
                    <a:pt x="4777" y="539"/>
                  </a:cubicBezTo>
                  <a:cubicBezTo>
                    <a:pt x="4374" y="454"/>
                    <a:pt x="3973" y="300"/>
                    <a:pt x="3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9">
              <a:extLst>
                <a:ext uri="{FF2B5EF4-FFF2-40B4-BE49-F238E27FC236}">
                  <a16:creationId xmlns:a16="http://schemas.microsoft.com/office/drawing/2014/main" id="{F89FE135-6049-AAEC-8F70-35FAF70262C6}"/>
                </a:ext>
              </a:extLst>
            </p:cNvPr>
            <p:cNvSpPr/>
            <p:nvPr/>
          </p:nvSpPr>
          <p:spPr>
            <a:xfrm>
              <a:off x="4176950" y="2603175"/>
              <a:ext cx="64350" cy="99350"/>
            </a:xfrm>
            <a:custGeom>
              <a:avLst/>
              <a:gdLst/>
              <a:ahLst/>
              <a:cxnLst/>
              <a:rect l="l" t="t" r="r" b="b"/>
              <a:pathLst>
                <a:path w="2574" h="3974" extrusionOk="0">
                  <a:moveTo>
                    <a:pt x="1185" y="1"/>
                  </a:moveTo>
                  <a:cubicBezTo>
                    <a:pt x="1163" y="75"/>
                    <a:pt x="410" y="2174"/>
                    <a:pt x="376" y="2308"/>
                  </a:cubicBezTo>
                  <a:cubicBezTo>
                    <a:pt x="293" y="2540"/>
                    <a:pt x="621" y="3926"/>
                    <a:pt x="61" y="3972"/>
                  </a:cubicBezTo>
                  <a:lnTo>
                    <a:pt x="2513" y="3972"/>
                  </a:lnTo>
                  <a:cubicBezTo>
                    <a:pt x="1954" y="3926"/>
                    <a:pt x="2281" y="2540"/>
                    <a:pt x="2198" y="2308"/>
                  </a:cubicBezTo>
                  <a:cubicBezTo>
                    <a:pt x="2164" y="2174"/>
                    <a:pt x="1413" y="74"/>
                    <a:pt x="1389" y="1"/>
                  </a:cubicBezTo>
                  <a:close/>
                  <a:moveTo>
                    <a:pt x="1" y="3972"/>
                  </a:moveTo>
                  <a:cubicBezTo>
                    <a:pt x="11" y="3973"/>
                    <a:pt x="22" y="3973"/>
                    <a:pt x="32" y="3973"/>
                  </a:cubicBezTo>
                  <a:cubicBezTo>
                    <a:pt x="42" y="3973"/>
                    <a:pt x="52" y="3973"/>
                    <a:pt x="61" y="3972"/>
                  </a:cubicBezTo>
                  <a:close/>
                  <a:moveTo>
                    <a:pt x="2513" y="3972"/>
                  </a:moveTo>
                  <a:cubicBezTo>
                    <a:pt x="2523" y="3973"/>
                    <a:pt x="2533" y="3973"/>
                    <a:pt x="2543" y="3973"/>
                  </a:cubicBezTo>
                  <a:cubicBezTo>
                    <a:pt x="2553" y="3973"/>
                    <a:pt x="2563" y="3973"/>
                    <a:pt x="2573" y="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9">
              <a:extLst>
                <a:ext uri="{FF2B5EF4-FFF2-40B4-BE49-F238E27FC236}">
                  <a16:creationId xmlns:a16="http://schemas.microsoft.com/office/drawing/2014/main" id="{66BCD726-7DDC-7F86-DF5C-DD39B157025B}"/>
                </a:ext>
              </a:extLst>
            </p:cNvPr>
            <p:cNvSpPr/>
            <p:nvPr/>
          </p:nvSpPr>
          <p:spPr>
            <a:xfrm>
              <a:off x="4166875" y="2702475"/>
              <a:ext cx="84725" cy="15700"/>
            </a:xfrm>
            <a:custGeom>
              <a:avLst/>
              <a:gdLst/>
              <a:ahLst/>
              <a:cxnLst/>
              <a:rect l="l" t="t" r="r" b="b"/>
              <a:pathLst>
                <a:path w="3389" h="628" extrusionOk="0">
                  <a:moveTo>
                    <a:pt x="2985" y="0"/>
                  </a:moveTo>
                  <a:cubicBezTo>
                    <a:pt x="2982" y="0"/>
                    <a:pt x="2979" y="0"/>
                    <a:pt x="2976" y="0"/>
                  </a:cubicBezTo>
                  <a:lnTo>
                    <a:pt x="404" y="0"/>
                  </a:lnTo>
                  <a:cubicBezTo>
                    <a:pt x="403" y="0"/>
                    <a:pt x="401" y="0"/>
                    <a:pt x="400" y="0"/>
                  </a:cubicBezTo>
                  <a:cubicBezTo>
                    <a:pt x="58" y="0"/>
                    <a:pt x="1" y="353"/>
                    <a:pt x="27" y="628"/>
                  </a:cubicBezTo>
                  <a:lnTo>
                    <a:pt x="3352" y="589"/>
                  </a:lnTo>
                  <a:cubicBezTo>
                    <a:pt x="3388" y="329"/>
                    <a:pt x="3298" y="0"/>
                    <a:pt x="2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9">
              <a:extLst>
                <a:ext uri="{FF2B5EF4-FFF2-40B4-BE49-F238E27FC236}">
                  <a16:creationId xmlns:a16="http://schemas.microsoft.com/office/drawing/2014/main" id="{90561093-0776-3155-0A4F-0A88FBB72B5C}"/>
                </a:ext>
              </a:extLst>
            </p:cNvPr>
            <p:cNvSpPr/>
            <p:nvPr/>
          </p:nvSpPr>
          <p:spPr>
            <a:xfrm>
              <a:off x="3782000" y="2832650"/>
              <a:ext cx="842050" cy="345750"/>
            </a:xfrm>
            <a:custGeom>
              <a:avLst/>
              <a:gdLst/>
              <a:ahLst/>
              <a:cxnLst/>
              <a:rect l="l" t="t" r="r" b="b"/>
              <a:pathLst>
                <a:path w="33682" h="13830" extrusionOk="0">
                  <a:moveTo>
                    <a:pt x="5470" y="0"/>
                  </a:moveTo>
                  <a:lnTo>
                    <a:pt x="10438" y="10723"/>
                  </a:lnTo>
                  <a:lnTo>
                    <a:pt x="502" y="10723"/>
                  </a:lnTo>
                  <a:lnTo>
                    <a:pt x="5470" y="0"/>
                  </a:lnTo>
                  <a:lnTo>
                    <a:pt x="5470" y="0"/>
                  </a:lnTo>
                  <a:lnTo>
                    <a:pt x="0" y="10723"/>
                  </a:lnTo>
                  <a:cubicBezTo>
                    <a:pt x="991" y="12793"/>
                    <a:pt x="3230" y="13829"/>
                    <a:pt x="5469" y="13829"/>
                  </a:cubicBezTo>
                  <a:cubicBezTo>
                    <a:pt x="7707" y="13829"/>
                    <a:pt x="9946" y="12794"/>
                    <a:pt x="10938" y="10723"/>
                  </a:cubicBezTo>
                  <a:lnTo>
                    <a:pt x="5470" y="0"/>
                  </a:lnTo>
                  <a:close/>
                  <a:moveTo>
                    <a:pt x="28212" y="0"/>
                  </a:moveTo>
                  <a:lnTo>
                    <a:pt x="22744" y="10723"/>
                  </a:lnTo>
                  <a:cubicBezTo>
                    <a:pt x="23735" y="12793"/>
                    <a:pt x="25974" y="13829"/>
                    <a:pt x="28213" y="13829"/>
                  </a:cubicBezTo>
                  <a:cubicBezTo>
                    <a:pt x="30451" y="13829"/>
                    <a:pt x="32690" y="12794"/>
                    <a:pt x="33682" y="10723"/>
                  </a:cubicBezTo>
                  <a:lnTo>
                    <a:pt x="28212" y="0"/>
                  </a:lnTo>
                  <a:lnTo>
                    <a:pt x="28212" y="0"/>
                  </a:lnTo>
                  <a:lnTo>
                    <a:pt x="33181" y="10723"/>
                  </a:lnTo>
                  <a:lnTo>
                    <a:pt x="23244" y="10723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9">
              <a:extLst>
                <a:ext uri="{FF2B5EF4-FFF2-40B4-BE49-F238E27FC236}">
                  <a16:creationId xmlns:a16="http://schemas.microsoft.com/office/drawing/2014/main" id="{B7BCE8F4-CE2A-DF0F-0F56-5A9E91E9D497}"/>
                </a:ext>
              </a:extLst>
            </p:cNvPr>
            <p:cNvSpPr/>
            <p:nvPr/>
          </p:nvSpPr>
          <p:spPr>
            <a:xfrm>
              <a:off x="3905125" y="2837600"/>
              <a:ext cx="592450" cy="20525"/>
            </a:xfrm>
            <a:custGeom>
              <a:avLst/>
              <a:gdLst/>
              <a:ahLst/>
              <a:cxnLst/>
              <a:rect l="l" t="t" r="r" b="b"/>
              <a:pathLst>
                <a:path w="23698" h="821" extrusionOk="0">
                  <a:moveTo>
                    <a:pt x="545" y="1"/>
                  </a:moveTo>
                  <a:cubicBezTo>
                    <a:pt x="181" y="1"/>
                    <a:pt x="0" y="441"/>
                    <a:pt x="257" y="698"/>
                  </a:cubicBezTo>
                  <a:cubicBezTo>
                    <a:pt x="340" y="781"/>
                    <a:pt x="442" y="818"/>
                    <a:pt x="542" y="818"/>
                  </a:cubicBezTo>
                  <a:cubicBezTo>
                    <a:pt x="751" y="818"/>
                    <a:pt x="953" y="655"/>
                    <a:pt x="953" y="409"/>
                  </a:cubicBezTo>
                  <a:cubicBezTo>
                    <a:pt x="953" y="183"/>
                    <a:pt x="770" y="1"/>
                    <a:pt x="545" y="1"/>
                  </a:cubicBezTo>
                  <a:close/>
                  <a:moveTo>
                    <a:pt x="23287" y="1"/>
                  </a:moveTo>
                  <a:cubicBezTo>
                    <a:pt x="22924" y="1"/>
                    <a:pt x="22742" y="443"/>
                    <a:pt x="23000" y="700"/>
                  </a:cubicBezTo>
                  <a:cubicBezTo>
                    <a:pt x="23083" y="783"/>
                    <a:pt x="23185" y="820"/>
                    <a:pt x="23286" y="820"/>
                  </a:cubicBezTo>
                  <a:cubicBezTo>
                    <a:pt x="23496" y="820"/>
                    <a:pt x="23698" y="656"/>
                    <a:pt x="23697" y="409"/>
                  </a:cubicBezTo>
                  <a:cubicBezTo>
                    <a:pt x="23697" y="183"/>
                    <a:pt x="23514" y="1"/>
                    <a:pt x="23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49">
            <a:extLst>
              <a:ext uri="{FF2B5EF4-FFF2-40B4-BE49-F238E27FC236}">
                <a16:creationId xmlns:a16="http://schemas.microsoft.com/office/drawing/2014/main" id="{199ED7FA-41DD-2A00-46FD-416144C08774}"/>
              </a:ext>
            </a:extLst>
          </p:cNvPr>
          <p:cNvSpPr/>
          <p:nvPr/>
        </p:nvSpPr>
        <p:spPr>
          <a:xfrm>
            <a:off x="7550235" y="633723"/>
            <a:ext cx="1095050" cy="195297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9">
            <a:extLst>
              <a:ext uri="{FF2B5EF4-FFF2-40B4-BE49-F238E27FC236}">
                <a16:creationId xmlns:a16="http://schemas.microsoft.com/office/drawing/2014/main" id="{09D3F500-FBE6-1AA1-7968-30F7A54F4E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5158" y="1192249"/>
            <a:ext cx="76044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3. Challenge: Accurate and Relevant Answers</a:t>
            </a:r>
          </a:p>
          <a:p>
            <a:pPr marL="139700" indent="0">
              <a:buNone/>
            </a:pPr>
            <a:r>
              <a:rPr lang="en-US" dirty="0"/>
              <a:t>Retrieving relevant legal text from large PDFs and ensuring answers are precise and contextually correct was complex.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Used FAISS vector store with </a:t>
            </a:r>
            <a:r>
              <a:rPr lang="en-US" dirty="0" err="1"/>
              <a:t>SentenceTransformerEmbeddings</a:t>
            </a:r>
            <a:r>
              <a:rPr lang="en-US" dirty="0"/>
              <a:t> for fast similarity search, enhanced with </a:t>
            </a:r>
            <a:r>
              <a:rPr lang="en-US" dirty="0" err="1"/>
              <a:t>CrossEncoder</a:t>
            </a:r>
            <a:r>
              <a:rPr lang="en-US" dirty="0"/>
              <a:t> for reranking. Context tracking in connect_memory_for_llm.py ensured topic-specific retrieval (e.g., Constitution vs. Penal Code).</a:t>
            </a:r>
          </a:p>
          <a:p>
            <a:pPr marL="139700" indent="0">
              <a:buNone/>
            </a:pPr>
            <a:r>
              <a:rPr lang="en-US" b="1" dirty="0"/>
              <a:t>4. Challenge: Voice and Image Input Processing</a:t>
            </a:r>
          </a:p>
          <a:p>
            <a:pPr marL="139700" indent="0">
              <a:buNone/>
            </a:pPr>
            <a:r>
              <a:rPr lang="en-US" dirty="0"/>
              <a:t>Transcribing voice (English/Bangla) and analyzing images for legal violations required robust preprocessing and integration.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For voice, used Google Speech Recognition (</a:t>
            </a:r>
            <a:r>
              <a:rPr lang="en-US" dirty="0" err="1"/>
              <a:t>speech_recognition</a:t>
            </a:r>
            <a:r>
              <a:rPr lang="en-US" dirty="0"/>
              <a:t>) for transcription, with </a:t>
            </a:r>
            <a:r>
              <a:rPr lang="en-US" dirty="0" err="1"/>
              <a:t>pydub</a:t>
            </a:r>
            <a:r>
              <a:rPr lang="en-US" dirty="0"/>
              <a:t> for audio conversion. For images, used BLIP (transformers) to generate captions, forming legal queries sent to the </a:t>
            </a:r>
            <a:r>
              <a:rPr lang="en-US" dirty="0" err="1"/>
              <a:t>FastAPI</a:t>
            </a:r>
            <a:r>
              <a:rPr lang="en-US" dirty="0"/>
              <a:t> endpoint.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552575-F6C0-4992-B441-CF1F4AA78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0"/>
    </mc:Choice>
    <mc:Fallback xmlns="">
      <p:transition spd="slow" advTm="4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>
          <a:extLst>
            <a:ext uri="{FF2B5EF4-FFF2-40B4-BE49-F238E27FC236}">
              <a16:creationId xmlns:a16="http://schemas.microsoft.com/office/drawing/2014/main" id="{0E25A0A0-CA9A-94FC-CB04-1C0DD6714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>
            <a:extLst>
              <a:ext uri="{FF2B5EF4-FFF2-40B4-BE49-F238E27FC236}">
                <a16:creationId xmlns:a16="http://schemas.microsoft.com/office/drawing/2014/main" id="{7EE9719F-0AA1-E695-0FEE-C30F9102D4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Challenges and Solutions</a:t>
            </a:r>
          </a:p>
        </p:txBody>
      </p:sp>
      <p:grpSp>
        <p:nvGrpSpPr>
          <p:cNvPr id="595" name="Google Shape;595;p49">
            <a:extLst>
              <a:ext uri="{FF2B5EF4-FFF2-40B4-BE49-F238E27FC236}">
                <a16:creationId xmlns:a16="http://schemas.microsoft.com/office/drawing/2014/main" id="{A8102896-6C47-D359-CE7F-338CD674B51F}"/>
              </a:ext>
            </a:extLst>
          </p:cNvPr>
          <p:cNvGrpSpPr/>
          <p:nvPr/>
        </p:nvGrpSpPr>
        <p:grpSpPr>
          <a:xfrm>
            <a:off x="7634283" y="3588087"/>
            <a:ext cx="1579433" cy="1496011"/>
            <a:chOff x="3782000" y="2603175"/>
            <a:chExt cx="842050" cy="797575"/>
          </a:xfrm>
        </p:grpSpPr>
        <p:sp>
          <p:nvSpPr>
            <p:cNvPr id="596" name="Google Shape;596;p49">
              <a:extLst>
                <a:ext uri="{FF2B5EF4-FFF2-40B4-BE49-F238E27FC236}">
                  <a16:creationId xmlns:a16="http://schemas.microsoft.com/office/drawing/2014/main" id="{F32267EE-959D-8EF3-C2C4-E0831C1B8A87}"/>
                </a:ext>
              </a:extLst>
            </p:cNvPr>
            <p:cNvSpPr/>
            <p:nvPr/>
          </p:nvSpPr>
          <p:spPr>
            <a:xfrm>
              <a:off x="4135850" y="3285900"/>
              <a:ext cx="146675" cy="47175"/>
            </a:xfrm>
            <a:custGeom>
              <a:avLst/>
              <a:gdLst/>
              <a:ahLst/>
              <a:cxnLst/>
              <a:rect l="l" t="t" r="r" b="b"/>
              <a:pathLst>
                <a:path w="5867" h="1887" extrusionOk="0">
                  <a:moveTo>
                    <a:pt x="1251" y="1"/>
                  </a:moveTo>
                  <a:cubicBezTo>
                    <a:pt x="296" y="1"/>
                    <a:pt x="1" y="982"/>
                    <a:pt x="144" y="1886"/>
                  </a:cubicBezTo>
                  <a:lnTo>
                    <a:pt x="5719" y="1886"/>
                  </a:lnTo>
                  <a:cubicBezTo>
                    <a:pt x="5866" y="961"/>
                    <a:pt x="5561" y="5"/>
                    <a:pt x="4599" y="5"/>
                  </a:cubicBezTo>
                  <a:cubicBezTo>
                    <a:pt x="4497" y="5"/>
                    <a:pt x="4387" y="15"/>
                    <a:pt x="4271" y="38"/>
                  </a:cubicBezTo>
                  <a:lnTo>
                    <a:pt x="1592" y="38"/>
                  </a:lnTo>
                  <a:cubicBezTo>
                    <a:pt x="1470" y="13"/>
                    <a:pt x="1356" y="1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9">
              <a:extLst>
                <a:ext uri="{FF2B5EF4-FFF2-40B4-BE49-F238E27FC236}">
                  <a16:creationId xmlns:a16="http://schemas.microsoft.com/office/drawing/2014/main" id="{7783F03E-9B4B-EF4C-5404-17A18D9326D5}"/>
                </a:ext>
              </a:extLst>
            </p:cNvPr>
            <p:cNvSpPr/>
            <p:nvPr/>
          </p:nvSpPr>
          <p:spPr>
            <a:xfrm>
              <a:off x="4017825" y="3333025"/>
              <a:ext cx="382600" cy="67725"/>
            </a:xfrm>
            <a:custGeom>
              <a:avLst/>
              <a:gdLst/>
              <a:ahLst/>
              <a:cxnLst/>
              <a:rect l="l" t="t" r="r" b="b"/>
              <a:pathLst>
                <a:path w="15304" h="2709" extrusionOk="0">
                  <a:moveTo>
                    <a:pt x="4771" y="1"/>
                  </a:moveTo>
                  <a:cubicBezTo>
                    <a:pt x="3194" y="1"/>
                    <a:pt x="1728" y="585"/>
                    <a:pt x="503" y="1522"/>
                  </a:cubicBezTo>
                  <a:cubicBezTo>
                    <a:pt x="1" y="1906"/>
                    <a:pt x="272" y="2709"/>
                    <a:pt x="904" y="2709"/>
                  </a:cubicBezTo>
                  <a:lnTo>
                    <a:pt x="14400" y="2709"/>
                  </a:lnTo>
                  <a:cubicBezTo>
                    <a:pt x="15032" y="2709"/>
                    <a:pt x="15304" y="1906"/>
                    <a:pt x="14801" y="1522"/>
                  </a:cubicBezTo>
                  <a:cubicBezTo>
                    <a:pt x="13576" y="585"/>
                    <a:pt x="12110" y="1"/>
                    <a:pt x="10533" y="1"/>
                  </a:cubicBezTo>
                  <a:cubicBezTo>
                    <a:pt x="10502" y="1"/>
                    <a:pt x="10471" y="1"/>
                    <a:pt x="10440" y="1"/>
                  </a:cubicBezTo>
                  <a:lnTo>
                    <a:pt x="4865" y="1"/>
                  </a:lnTo>
                  <a:cubicBezTo>
                    <a:pt x="4833" y="1"/>
                    <a:pt x="4802" y="1"/>
                    <a:pt x="4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9">
              <a:extLst>
                <a:ext uri="{FF2B5EF4-FFF2-40B4-BE49-F238E27FC236}">
                  <a16:creationId xmlns:a16="http://schemas.microsoft.com/office/drawing/2014/main" id="{65963B5A-143E-B383-4542-FC12CDD00AB0}"/>
                </a:ext>
              </a:extLst>
            </p:cNvPr>
            <p:cNvSpPr/>
            <p:nvPr/>
          </p:nvSpPr>
          <p:spPr>
            <a:xfrm>
              <a:off x="3833425" y="2714250"/>
              <a:ext cx="751475" cy="572600"/>
            </a:xfrm>
            <a:custGeom>
              <a:avLst/>
              <a:gdLst/>
              <a:ahLst/>
              <a:cxnLst/>
              <a:rect l="l" t="t" r="r" b="b"/>
              <a:pathLst>
                <a:path w="30059" h="22904" extrusionOk="0">
                  <a:moveTo>
                    <a:pt x="16690" y="118"/>
                  </a:moveTo>
                  <a:lnTo>
                    <a:pt x="13365" y="157"/>
                  </a:lnTo>
                  <a:cubicBezTo>
                    <a:pt x="12462" y="1336"/>
                    <a:pt x="10189" y="88"/>
                    <a:pt x="8056" y="2036"/>
                  </a:cubicBezTo>
                  <a:cubicBezTo>
                    <a:pt x="6907" y="2870"/>
                    <a:pt x="5009" y="4673"/>
                    <a:pt x="3126" y="4673"/>
                  </a:cubicBezTo>
                  <a:cubicBezTo>
                    <a:pt x="2160" y="4673"/>
                    <a:pt x="1198" y="4199"/>
                    <a:pt x="342" y="2877"/>
                  </a:cubicBezTo>
                  <a:cubicBezTo>
                    <a:pt x="306" y="2822"/>
                    <a:pt x="254" y="2799"/>
                    <a:pt x="202" y="2799"/>
                  </a:cubicBezTo>
                  <a:cubicBezTo>
                    <a:pt x="100" y="2799"/>
                    <a:pt x="1" y="2890"/>
                    <a:pt x="35" y="3014"/>
                  </a:cubicBezTo>
                  <a:cubicBezTo>
                    <a:pt x="716" y="5430"/>
                    <a:pt x="1793" y="6253"/>
                    <a:pt x="3055" y="6253"/>
                  </a:cubicBezTo>
                  <a:cubicBezTo>
                    <a:pt x="5756" y="6253"/>
                    <a:pt x="9310" y="2486"/>
                    <a:pt x="11681" y="2486"/>
                  </a:cubicBezTo>
                  <a:cubicBezTo>
                    <a:pt x="12300" y="2486"/>
                    <a:pt x="12839" y="2743"/>
                    <a:pt x="13260" y="3392"/>
                  </a:cubicBezTo>
                  <a:cubicBezTo>
                    <a:pt x="13551" y="3842"/>
                    <a:pt x="13697" y="4368"/>
                    <a:pt x="13720" y="4904"/>
                  </a:cubicBezTo>
                  <a:cubicBezTo>
                    <a:pt x="13828" y="7547"/>
                    <a:pt x="14278" y="18560"/>
                    <a:pt x="14278" y="18560"/>
                  </a:cubicBezTo>
                  <a:lnTo>
                    <a:pt x="13689" y="22904"/>
                  </a:lnTo>
                  <a:lnTo>
                    <a:pt x="16369" y="22904"/>
                  </a:lnTo>
                  <a:lnTo>
                    <a:pt x="15779" y="18560"/>
                  </a:lnTo>
                  <a:lnTo>
                    <a:pt x="16338" y="4902"/>
                  </a:lnTo>
                  <a:cubicBezTo>
                    <a:pt x="16359" y="4368"/>
                    <a:pt x="16504" y="3842"/>
                    <a:pt x="16795" y="3394"/>
                  </a:cubicBezTo>
                  <a:cubicBezTo>
                    <a:pt x="17214" y="2744"/>
                    <a:pt x="17752" y="2487"/>
                    <a:pt x="18371" y="2487"/>
                  </a:cubicBezTo>
                  <a:cubicBezTo>
                    <a:pt x="20740" y="2487"/>
                    <a:pt x="24303" y="6251"/>
                    <a:pt x="27006" y="6251"/>
                  </a:cubicBezTo>
                  <a:cubicBezTo>
                    <a:pt x="28270" y="6251"/>
                    <a:pt x="29346" y="5427"/>
                    <a:pt x="30024" y="3011"/>
                  </a:cubicBezTo>
                  <a:cubicBezTo>
                    <a:pt x="30059" y="2887"/>
                    <a:pt x="29958" y="2795"/>
                    <a:pt x="29856" y="2795"/>
                  </a:cubicBezTo>
                  <a:cubicBezTo>
                    <a:pt x="29805" y="2795"/>
                    <a:pt x="29753" y="2818"/>
                    <a:pt x="29717" y="2873"/>
                  </a:cubicBezTo>
                  <a:cubicBezTo>
                    <a:pt x="28861" y="4197"/>
                    <a:pt x="27897" y="4672"/>
                    <a:pt x="26931" y="4672"/>
                  </a:cubicBezTo>
                  <a:cubicBezTo>
                    <a:pt x="25016" y="4672"/>
                    <a:pt x="23087" y="2810"/>
                    <a:pt x="21944" y="1995"/>
                  </a:cubicBezTo>
                  <a:cubicBezTo>
                    <a:pt x="19677" y="1"/>
                    <a:pt x="17575" y="1413"/>
                    <a:pt x="1669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9">
              <a:extLst>
                <a:ext uri="{FF2B5EF4-FFF2-40B4-BE49-F238E27FC236}">
                  <a16:creationId xmlns:a16="http://schemas.microsoft.com/office/drawing/2014/main" id="{01356DA6-58F7-50D4-EE63-3E14564DD056}"/>
                </a:ext>
              </a:extLst>
            </p:cNvPr>
            <p:cNvSpPr/>
            <p:nvPr/>
          </p:nvSpPr>
          <p:spPr>
            <a:xfrm>
              <a:off x="4149150" y="2742150"/>
              <a:ext cx="119450" cy="287400"/>
            </a:xfrm>
            <a:custGeom>
              <a:avLst/>
              <a:gdLst/>
              <a:ahLst/>
              <a:cxnLst/>
              <a:rect l="l" t="t" r="r" b="b"/>
              <a:pathLst>
                <a:path w="4778" h="11496" extrusionOk="0">
                  <a:moveTo>
                    <a:pt x="3627" y="0"/>
                  </a:moveTo>
                  <a:lnTo>
                    <a:pt x="1150" y="29"/>
                  </a:lnTo>
                  <a:cubicBezTo>
                    <a:pt x="806" y="306"/>
                    <a:pt x="408" y="451"/>
                    <a:pt x="0" y="535"/>
                  </a:cubicBezTo>
                  <a:cubicBezTo>
                    <a:pt x="583" y="741"/>
                    <a:pt x="1080" y="1146"/>
                    <a:pt x="1463" y="1736"/>
                  </a:cubicBezTo>
                  <a:cubicBezTo>
                    <a:pt x="1838" y="2313"/>
                    <a:pt x="2052" y="3009"/>
                    <a:pt x="2083" y="3748"/>
                  </a:cubicBezTo>
                  <a:cubicBezTo>
                    <a:pt x="2137" y="5059"/>
                    <a:pt x="2275" y="8431"/>
                    <a:pt x="2399" y="11496"/>
                  </a:cubicBezTo>
                  <a:lnTo>
                    <a:pt x="2717" y="3745"/>
                  </a:lnTo>
                  <a:cubicBezTo>
                    <a:pt x="2746" y="3009"/>
                    <a:pt x="2958" y="2315"/>
                    <a:pt x="3331" y="1738"/>
                  </a:cubicBezTo>
                  <a:cubicBezTo>
                    <a:pt x="3711" y="1152"/>
                    <a:pt x="4200" y="747"/>
                    <a:pt x="4777" y="539"/>
                  </a:cubicBezTo>
                  <a:cubicBezTo>
                    <a:pt x="4374" y="454"/>
                    <a:pt x="3973" y="300"/>
                    <a:pt x="3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9">
              <a:extLst>
                <a:ext uri="{FF2B5EF4-FFF2-40B4-BE49-F238E27FC236}">
                  <a16:creationId xmlns:a16="http://schemas.microsoft.com/office/drawing/2014/main" id="{F6C6F2CE-E418-96F5-EF8D-4B84183505A3}"/>
                </a:ext>
              </a:extLst>
            </p:cNvPr>
            <p:cNvSpPr/>
            <p:nvPr/>
          </p:nvSpPr>
          <p:spPr>
            <a:xfrm>
              <a:off x="4176950" y="2603175"/>
              <a:ext cx="64350" cy="99350"/>
            </a:xfrm>
            <a:custGeom>
              <a:avLst/>
              <a:gdLst/>
              <a:ahLst/>
              <a:cxnLst/>
              <a:rect l="l" t="t" r="r" b="b"/>
              <a:pathLst>
                <a:path w="2574" h="3974" extrusionOk="0">
                  <a:moveTo>
                    <a:pt x="1185" y="1"/>
                  </a:moveTo>
                  <a:cubicBezTo>
                    <a:pt x="1163" y="75"/>
                    <a:pt x="410" y="2174"/>
                    <a:pt x="376" y="2308"/>
                  </a:cubicBezTo>
                  <a:cubicBezTo>
                    <a:pt x="293" y="2540"/>
                    <a:pt x="621" y="3926"/>
                    <a:pt x="61" y="3972"/>
                  </a:cubicBezTo>
                  <a:lnTo>
                    <a:pt x="2513" y="3972"/>
                  </a:lnTo>
                  <a:cubicBezTo>
                    <a:pt x="1954" y="3926"/>
                    <a:pt x="2281" y="2540"/>
                    <a:pt x="2198" y="2308"/>
                  </a:cubicBezTo>
                  <a:cubicBezTo>
                    <a:pt x="2164" y="2174"/>
                    <a:pt x="1413" y="74"/>
                    <a:pt x="1389" y="1"/>
                  </a:cubicBezTo>
                  <a:close/>
                  <a:moveTo>
                    <a:pt x="1" y="3972"/>
                  </a:moveTo>
                  <a:cubicBezTo>
                    <a:pt x="11" y="3973"/>
                    <a:pt x="22" y="3973"/>
                    <a:pt x="32" y="3973"/>
                  </a:cubicBezTo>
                  <a:cubicBezTo>
                    <a:pt x="42" y="3973"/>
                    <a:pt x="52" y="3973"/>
                    <a:pt x="61" y="3972"/>
                  </a:cubicBezTo>
                  <a:close/>
                  <a:moveTo>
                    <a:pt x="2513" y="3972"/>
                  </a:moveTo>
                  <a:cubicBezTo>
                    <a:pt x="2523" y="3973"/>
                    <a:pt x="2533" y="3973"/>
                    <a:pt x="2543" y="3973"/>
                  </a:cubicBezTo>
                  <a:cubicBezTo>
                    <a:pt x="2553" y="3973"/>
                    <a:pt x="2563" y="3973"/>
                    <a:pt x="2573" y="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9">
              <a:extLst>
                <a:ext uri="{FF2B5EF4-FFF2-40B4-BE49-F238E27FC236}">
                  <a16:creationId xmlns:a16="http://schemas.microsoft.com/office/drawing/2014/main" id="{99C40455-8418-5ABF-4803-9406DD881AF9}"/>
                </a:ext>
              </a:extLst>
            </p:cNvPr>
            <p:cNvSpPr/>
            <p:nvPr/>
          </p:nvSpPr>
          <p:spPr>
            <a:xfrm>
              <a:off x="4166875" y="2702475"/>
              <a:ext cx="84725" cy="15700"/>
            </a:xfrm>
            <a:custGeom>
              <a:avLst/>
              <a:gdLst/>
              <a:ahLst/>
              <a:cxnLst/>
              <a:rect l="l" t="t" r="r" b="b"/>
              <a:pathLst>
                <a:path w="3389" h="628" extrusionOk="0">
                  <a:moveTo>
                    <a:pt x="2985" y="0"/>
                  </a:moveTo>
                  <a:cubicBezTo>
                    <a:pt x="2982" y="0"/>
                    <a:pt x="2979" y="0"/>
                    <a:pt x="2976" y="0"/>
                  </a:cubicBezTo>
                  <a:lnTo>
                    <a:pt x="404" y="0"/>
                  </a:lnTo>
                  <a:cubicBezTo>
                    <a:pt x="403" y="0"/>
                    <a:pt x="401" y="0"/>
                    <a:pt x="400" y="0"/>
                  </a:cubicBezTo>
                  <a:cubicBezTo>
                    <a:pt x="58" y="0"/>
                    <a:pt x="1" y="353"/>
                    <a:pt x="27" y="628"/>
                  </a:cubicBezTo>
                  <a:lnTo>
                    <a:pt x="3352" y="589"/>
                  </a:lnTo>
                  <a:cubicBezTo>
                    <a:pt x="3388" y="329"/>
                    <a:pt x="3298" y="0"/>
                    <a:pt x="2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9">
              <a:extLst>
                <a:ext uri="{FF2B5EF4-FFF2-40B4-BE49-F238E27FC236}">
                  <a16:creationId xmlns:a16="http://schemas.microsoft.com/office/drawing/2014/main" id="{9E5F063F-8BE3-D293-D2B9-858CE07F451B}"/>
                </a:ext>
              </a:extLst>
            </p:cNvPr>
            <p:cNvSpPr/>
            <p:nvPr/>
          </p:nvSpPr>
          <p:spPr>
            <a:xfrm>
              <a:off x="3782000" y="2832650"/>
              <a:ext cx="842050" cy="345750"/>
            </a:xfrm>
            <a:custGeom>
              <a:avLst/>
              <a:gdLst/>
              <a:ahLst/>
              <a:cxnLst/>
              <a:rect l="l" t="t" r="r" b="b"/>
              <a:pathLst>
                <a:path w="33682" h="13830" extrusionOk="0">
                  <a:moveTo>
                    <a:pt x="5470" y="0"/>
                  </a:moveTo>
                  <a:lnTo>
                    <a:pt x="10438" y="10723"/>
                  </a:lnTo>
                  <a:lnTo>
                    <a:pt x="502" y="10723"/>
                  </a:lnTo>
                  <a:lnTo>
                    <a:pt x="5470" y="0"/>
                  </a:lnTo>
                  <a:lnTo>
                    <a:pt x="5470" y="0"/>
                  </a:lnTo>
                  <a:lnTo>
                    <a:pt x="0" y="10723"/>
                  </a:lnTo>
                  <a:cubicBezTo>
                    <a:pt x="991" y="12793"/>
                    <a:pt x="3230" y="13829"/>
                    <a:pt x="5469" y="13829"/>
                  </a:cubicBezTo>
                  <a:cubicBezTo>
                    <a:pt x="7707" y="13829"/>
                    <a:pt x="9946" y="12794"/>
                    <a:pt x="10938" y="10723"/>
                  </a:cubicBezTo>
                  <a:lnTo>
                    <a:pt x="5470" y="0"/>
                  </a:lnTo>
                  <a:close/>
                  <a:moveTo>
                    <a:pt x="28212" y="0"/>
                  </a:moveTo>
                  <a:lnTo>
                    <a:pt x="22744" y="10723"/>
                  </a:lnTo>
                  <a:cubicBezTo>
                    <a:pt x="23735" y="12793"/>
                    <a:pt x="25974" y="13829"/>
                    <a:pt x="28213" y="13829"/>
                  </a:cubicBezTo>
                  <a:cubicBezTo>
                    <a:pt x="30451" y="13829"/>
                    <a:pt x="32690" y="12794"/>
                    <a:pt x="33682" y="10723"/>
                  </a:cubicBezTo>
                  <a:lnTo>
                    <a:pt x="28212" y="0"/>
                  </a:lnTo>
                  <a:lnTo>
                    <a:pt x="28212" y="0"/>
                  </a:lnTo>
                  <a:lnTo>
                    <a:pt x="33181" y="10723"/>
                  </a:lnTo>
                  <a:lnTo>
                    <a:pt x="23244" y="10723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9">
              <a:extLst>
                <a:ext uri="{FF2B5EF4-FFF2-40B4-BE49-F238E27FC236}">
                  <a16:creationId xmlns:a16="http://schemas.microsoft.com/office/drawing/2014/main" id="{19A09351-C623-8CEF-9A9B-DCF41544904E}"/>
                </a:ext>
              </a:extLst>
            </p:cNvPr>
            <p:cNvSpPr/>
            <p:nvPr/>
          </p:nvSpPr>
          <p:spPr>
            <a:xfrm>
              <a:off x="3905125" y="2837600"/>
              <a:ext cx="592450" cy="20525"/>
            </a:xfrm>
            <a:custGeom>
              <a:avLst/>
              <a:gdLst/>
              <a:ahLst/>
              <a:cxnLst/>
              <a:rect l="l" t="t" r="r" b="b"/>
              <a:pathLst>
                <a:path w="23698" h="821" extrusionOk="0">
                  <a:moveTo>
                    <a:pt x="545" y="1"/>
                  </a:moveTo>
                  <a:cubicBezTo>
                    <a:pt x="181" y="1"/>
                    <a:pt x="0" y="441"/>
                    <a:pt x="257" y="698"/>
                  </a:cubicBezTo>
                  <a:cubicBezTo>
                    <a:pt x="340" y="781"/>
                    <a:pt x="442" y="818"/>
                    <a:pt x="542" y="818"/>
                  </a:cubicBezTo>
                  <a:cubicBezTo>
                    <a:pt x="751" y="818"/>
                    <a:pt x="953" y="655"/>
                    <a:pt x="953" y="409"/>
                  </a:cubicBezTo>
                  <a:cubicBezTo>
                    <a:pt x="953" y="183"/>
                    <a:pt x="770" y="1"/>
                    <a:pt x="545" y="1"/>
                  </a:cubicBezTo>
                  <a:close/>
                  <a:moveTo>
                    <a:pt x="23287" y="1"/>
                  </a:moveTo>
                  <a:cubicBezTo>
                    <a:pt x="22924" y="1"/>
                    <a:pt x="22742" y="443"/>
                    <a:pt x="23000" y="700"/>
                  </a:cubicBezTo>
                  <a:cubicBezTo>
                    <a:pt x="23083" y="783"/>
                    <a:pt x="23185" y="820"/>
                    <a:pt x="23286" y="820"/>
                  </a:cubicBezTo>
                  <a:cubicBezTo>
                    <a:pt x="23496" y="820"/>
                    <a:pt x="23698" y="656"/>
                    <a:pt x="23697" y="409"/>
                  </a:cubicBezTo>
                  <a:cubicBezTo>
                    <a:pt x="23697" y="183"/>
                    <a:pt x="23514" y="1"/>
                    <a:pt x="23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49">
            <a:extLst>
              <a:ext uri="{FF2B5EF4-FFF2-40B4-BE49-F238E27FC236}">
                <a16:creationId xmlns:a16="http://schemas.microsoft.com/office/drawing/2014/main" id="{21D7066F-62F8-CE7A-99E3-1AA8C4BA2FB6}"/>
              </a:ext>
            </a:extLst>
          </p:cNvPr>
          <p:cNvSpPr/>
          <p:nvPr/>
        </p:nvSpPr>
        <p:spPr>
          <a:xfrm>
            <a:off x="7550235" y="633723"/>
            <a:ext cx="1095050" cy="195297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9">
            <a:extLst>
              <a:ext uri="{FF2B5EF4-FFF2-40B4-BE49-F238E27FC236}">
                <a16:creationId xmlns:a16="http://schemas.microsoft.com/office/drawing/2014/main" id="{26393C7D-25AD-3706-95FE-171CBAE88C1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6372" y="1167842"/>
            <a:ext cx="76044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5. Challenge: Providing Cited Answers</a:t>
            </a:r>
          </a:p>
          <a:p>
            <a:pPr marL="139700" indent="0">
              <a:buNone/>
            </a:pPr>
            <a:r>
              <a:rPr lang="en-US" dirty="0"/>
              <a:t>Ensuring answers include accurate citations (document, article/section, page) for transparency was critical but challenging due to varied PDF structures.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Extracted metadata during PDF loading (create_memory_for_llm.py) and formatted citations in connect_memory_for_llm.py (e.g., “Constitution.pdf, Article 5, Page 2”) using </a:t>
            </a:r>
            <a:r>
              <a:rPr lang="en-US" dirty="0" err="1"/>
              <a:t>format_source_citation</a:t>
            </a:r>
            <a:r>
              <a:rPr lang="en-US" dirty="0"/>
              <a:t>, prioritizing article/section if specified.</a:t>
            </a:r>
          </a:p>
          <a:p>
            <a:pPr marL="139700" indent="0">
              <a:buNone/>
            </a:pPr>
            <a:r>
              <a:rPr lang="en-US" b="1" dirty="0"/>
              <a:t>6. Challenge: Calculating Reliable Confidence Scores</a:t>
            </a:r>
          </a:p>
          <a:p>
            <a:pPr marL="139700" indent="0">
              <a:buNone/>
            </a:pPr>
            <a:r>
              <a:rPr lang="en-US" dirty="0"/>
              <a:t>Assigning meaningful confidence scores (0-5) to reflect answer reliability required balancing multiple factors.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Combined </a:t>
            </a:r>
            <a:r>
              <a:rPr lang="en-US" dirty="0" err="1"/>
              <a:t>CrossEncoder</a:t>
            </a:r>
            <a:r>
              <a:rPr lang="en-US" dirty="0"/>
              <a:t> relevance, context alignment, query specificity, and metadata scores in connect_memory_for_llm.py, clamping scores between 3.5-5 for relevant results, ensuring users trust the output.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EB346F-7A6B-4A9B-899F-33BC614BE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56"/>
    </mc:Choice>
    <mc:Fallback xmlns="">
      <p:transition spd="slow" advTm="3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>
          <a:extLst>
            <a:ext uri="{FF2B5EF4-FFF2-40B4-BE49-F238E27FC236}">
              <a16:creationId xmlns:a16="http://schemas.microsoft.com/office/drawing/2014/main" id="{353D4BDB-3B87-4413-ED6C-F73F193A0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>
            <a:extLst>
              <a:ext uri="{FF2B5EF4-FFF2-40B4-BE49-F238E27FC236}">
                <a16:creationId xmlns:a16="http://schemas.microsoft.com/office/drawing/2014/main" id="{F5A13BF1-4B22-440F-D69C-DF54A18C7C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Challenges and Solutions</a:t>
            </a:r>
          </a:p>
        </p:txBody>
      </p:sp>
      <p:grpSp>
        <p:nvGrpSpPr>
          <p:cNvPr id="595" name="Google Shape;595;p49">
            <a:extLst>
              <a:ext uri="{FF2B5EF4-FFF2-40B4-BE49-F238E27FC236}">
                <a16:creationId xmlns:a16="http://schemas.microsoft.com/office/drawing/2014/main" id="{38CE7474-EB41-04A9-D49F-C3AF10604977}"/>
              </a:ext>
            </a:extLst>
          </p:cNvPr>
          <p:cNvGrpSpPr/>
          <p:nvPr/>
        </p:nvGrpSpPr>
        <p:grpSpPr>
          <a:xfrm>
            <a:off x="7698070" y="3647489"/>
            <a:ext cx="1579433" cy="1496011"/>
            <a:chOff x="3782000" y="2603175"/>
            <a:chExt cx="842050" cy="797575"/>
          </a:xfrm>
        </p:grpSpPr>
        <p:sp>
          <p:nvSpPr>
            <p:cNvPr id="596" name="Google Shape;596;p49">
              <a:extLst>
                <a:ext uri="{FF2B5EF4-FFF2-40B4-BE49-F238E27FC236}">
                  <a16:creationId xmlns:a16="http://schemas.microsoft.com/office/drawing/2014/main" id="{D84725EE-8A08-2239-4B36-89B7A07119D8}"/>
                </a:ext>
              </a:extLst>
            </p:cNvPr>
            <p:cNvSpPr/>
            <p:nvPr/>
          </p:nvSpPr>
          <p:spPr>
            <a:xfrm>
              <a:off x="4135850" y="3285900"/>
              <a:ext cx="146675" cy="47175"/>
            </a:xfrm>
            <a:custGeom>
              <a:avLst/>
              <a:gdLst/>
              <a:ahLst/>
              <a:cxnLst/>
              <a:rect l="l" t="t" r="r" b="b"/>
              <a:pathLst>
                <a:path w="5867" h="1887" extrusionOk="0">
                  <a:moveTo>
                    <a:pt x="1251" y="1"/>
                  </a:moveTo>
                  <a:cubicBezTo>
                    <a:pt x="296" y="1"/>
                    <a:pt x="1" y="982"/>
                    <a:pt x="144" y="1886"/>
                  </a:cubicBezTo>
                  <a:lnTo>
                    <a:pt x="5719" y="1886"/>
                  </a:lnTo>
                  <a:cubicBezTo>
                    <a:pt x="5866" y="961"/>
                    <a:pt x="5561" y="5"/>
                    <a:pt x="4599" y="5"/>
                  </a:cubicBezTo>
                  <a:cubicBezTo>
                    <a:pt x="4497" y="5"/>
                    <a:pt x="4387" y="15"/>
                    <a:pt x="4271" y="38"/>
                  </a:cubicBezTo>
                  <a:lnTo>
                    <a:pt x="1592" y="38"/>
                  </a:lnTo>
                  <a:cubicBezTo>
                    <a:pt x="1470" y="13"/>
                    <a:pt x="1356" y="1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9">
              <a:extLst>
                <a:ext uri="{FF2B5EF4-FFF2-40B4-BE49-F238E27FC236}">
                  <a16:creationId xmlns:a16="http://schemas.microsoft.com/office/drawing/2014/main" id="{CDBCFEBD-F076-4E1C-C07F-3E3D760C7303}"/>
                </a:ext>
              </a:extLst>
            </p:cNvPr>
            <p:cNvSpPr/>
            <p:nvPr/>
          </p:nvSpPr>
          <p:spPr>
            <a:xfrm>
              <a:off x="4017825" y="3333025"/>
              <a:ext cx="382600" cy="67725"/>
            </a:xfrm>
            <a:custGeom>
              <a:avLst/>
              <a:gdLst/>
              <a:ahLst/>
              <a:cxnLst/>
              <a:rect l="l" t="t" r="r" b="b"/>
              <a:pathLst>
                <a:path w="15304" h="2709" extrusionOk="0">
                  <a:moveTo>
                    <a:pt x="4771" y="1"/>
                  </a:moveTo>
                  <a:cubicBezTo>
                    <a:pt x="3194" y="1"/>
                    <a:pt x="1728" y="585"/>
                    <a:pt x="503" y="1522"/>
                  </a:cubicBezTo>
                  <a:cubicBezTo>
                    <a:pt x="1" y="1906"/>
                    <a:pt x="272" y="2709"/>
                    <a:pt x="904" y="2709"/>
                  </a:cubicBezTo>
                  <a:lnTo>
                    <a:pt x="14400" y="2709"/>
                  </a:lnTo>
                  <a:cubicBezTo>
                    <a:pt x="15032" y="2709"/>
                    <a:pt x="15304" y="1906"/>
                    <a:pt x="14801" y="1522"/>
                  </a:cubicBezTo>
                  <a:cubicBezTo>
                    <a:pt x="13576" y="585"/>
                    <a:pt x="12110" y="1"/>
                    <a:pt x="10533" y="1"/>
                  </a:cubicBezTo>
                  <a:cubicBezTo>
                    <a:pt x="10502" y="1"/>
                    <a:pt x="10471" y="1"/>
                    <a:pt x="10440" y="1"/>
                  </a:cubicBezTo>
                  <a:lnTo>
                    <a:pt x="4865" y="1"/>
                  </a:lnTo>
                  <a:cubicBezTo>
                    <a:pt x="4833" y="1"/>
                    <a:pt x="4802" y="1"/>
                    <a:pt x="4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9">
              <a:extLst>
                <a:ext uri="{FF2B5EF4-FFF2-40B4-BE49-F238E27FC236}">
                  <a16:creationId xmlns:a16="http://schemas.microsoft.com/office/drawing/2014/main" id="{71DC0771-E9BA-8B39-D653-1AE47081ABB3}"/>
                </a:ext>
              </a:extLst>
            </p:cNvPr>
            <p:cNvSpPr/>
            <p:nvPr/>
          </p:nvSpPr>
          <p:spPr>
            <a:xfrm>
              <a:off x="3833425" y="2714250"/>
              <a:ext cx="751475" cy="572600"/>
            </a:xfrm>
            <a:custGeom>
              <a:avLst/>
              <a:gdLst/>
              <a:ahLst/>
              <a:cxnLst/>
              <a:rect l="l" t="t" r="r" b="b"/>
              <a:pathLst>
                <a:path w="30059" h="22904" extrusionOk="0">
                  <a:moveTo>
                    <a:pt x="16690" y="118"/>
                  </a:moveTo>
                  <a:lnTo>
                    <a:pt x="13365" y="157"/>
                  </a:lnTo>
                  <a:cubicBezTo>
                    <a:pt x="12462" y="1336"/>
                    <a:pt x="10189" y="88"/>
                    <a:pt x="8056" y="2036"/>
                  </a:cubicBezTo>
                  <a:cubicBezTo>
                    <a:pt x="6907" y="2870"/>
                    <a:pt x="5009" y="4673"/>
                    <a:pt x="3126" y="4673"/>
                  </a:cubicBezTo>
                  <a:cubicBezTo>
                    <a:pt x="2160" y="4673"/>
                    <a:pt x="1198" y="4199"/>
                    <a:pt x="342" y="2877"/>
                  </a:cubicBezTo>
                  <a:cubicBezTo>
                    <a:pt x="306" y="2822"/>
                    <a:pt x="254" y="2799"/>
                    <a:pt x="202" y="2799"/>
                  </a:cubicBezTo>
                  <a:cubicBezTo>
                    <a:pt x="100" y="2799"/>
                    <a:pt x="1" y="2890"/>
                    <a:pt x="35" y="3014"/>
                  </a:cubicBezTo>
                  <a:cubicBezTo>
                    <a:pt x="716" y="5430"/>
                    <a:pt x="1793" y="6253"/>
                    <a:pt x="3055" y="6253"/>
                  </a:cubicBezTo>
                  <a:cubicBezTo>
                    <a:pt x="5756" y="6253"/>
                    <a:pt x="9310" y="2486"/>
                    <a:pt x="11681" y="2486"/>
                  </a:cubicBezTo>
                  <a:cubicBezTo>
                    <a:pt x="12300" y="2486"/>
                    <a:pt x="12839" y="2743"/>
                    <a:pt x="13260" y="3392"/>
                  </a:cubicBezTo>
                  <a:cubicBezTo>
                    <a:pt x="13551" y="3842"/>
                    <a:pt x="13697" y="4368"/>
                    <a:pt x="13720" y="4904"/>
                  </a:cubicBezTo>
                  <a:cubicBezTo>
                    <a:pt x="13828" y="7547"/>
                    <a:pt x="14278" y="18560"/>
                    <a:pt x="14278" y="18560"/>
                  </a:cubicBezTo>
                  <a:lnTo>
                    <a:pt x="13689" y="22904"/>
                  </a:lnTo>
                  <a:lnTo>
                    <a:pt x="16369" y="22904"/>
                  </a:lnTo>
                  <a:lnTo>
                    <a:pt x="15779" y="18560"/>
                  </a:lnTo>
                  <a:lnTo>
                    <a:pt x="16338" y="4902"/>
                  </a:lnTo>
                  <a:cubicBezTo>
                    <a:pt x="16359" y="4368"/>
                    <a:pt x="16504" y="3842"/>
                    <a:pt x="16795" y="3394"/>
                  </a:cubicBezTo>
                  <a:cubicBezTo>
                    <a:pt x="17214" y="2744"/>
                    <a:pt x="17752" y="2487"/>
                    <a:pt x="18371" y="2487"/>
                  </a:cubicBezTo>
                  <a:cubicBezTo>
                    <a:pt x="20740" y="2487"/>
                    <a:pt x="24303" y="6251"/>
                    <a:pt x="27006" y="6251"/>
                  </a:cubicBezTo>
                  <a:cubicBezTo>
                    <a:pt x="28270" y="6251"/>
                    <a:pt x="29346" y="5427"/>
                    <a:pt x="30024" y="3011"/>
                  </a:cubicBezTo>
                  <a:cubicBezTo>
                    <a:pt x="30059" y="2887"/>
                    <a:pt x="29958" y="2795"/>
                    <a:pt x="29856" y="2795"/>
                  </a:cubicBezTo>
                  <a:cubicBezTo>
                    <a:pt x="29805" y="2795"/>
                    <a:pt x="29753" y="2818"/>
                    <a:pt x="29717" y="2873"/>
                  </a:cubicBezTo>
                  <a:cubicBezTo>
                    <a:pt x="28861" y="4197"/>
                    <a:pt x="27897" y="4672"/>
                    <a:pt x="26931" y="4672"/>
                  </a:cubicBezTo>
                  <a:cubicBezTo>
                    <a:pt x="25016" y="4672"/>
                    <a:pt x="23087" y="2810"/>
                    <a:pt x="21944" y="1995"/>
                  </a:cubicBezTo>
                  <a:cubicBezTo>
                    <a:pt x="19677" y="1"/>
                    <a:pt x="17575" y="1413"/>
                    <a:pt x="1669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9">
              <a:extLst>
                <a:ext uri="{FF2B5EF4-FFF2-40B4-BE49-F238E27FC236}">
                  <a16:creationId xmlns:a16="http://schemas.microsoft.com/office/drawing/2014/main" id="{909FC075-C564-79E8-1CD8-101041B80E9F}"/>
                </a:ext>
              </a:extLst>
            </p:cNvPr>
            <p:cNvSpPr/>
            <p:nvPr/>
          </p:nvSpPr>
          <p:spPr>
            <a:xfrm>
              <a:off x="4149150" y="2742150"/>
              <a:ext cx="119450" cy="287400"/>
            </a:xfrm>
            <a:custGeom>
              <a:avLst/>
              <a:gdLst/>
              <a:ahLst/>
              <a:cxnLst/>
              <a:rect l="l" t="t" r="r" b="b"/>
              <a:pathLst>
                <a:path w="4778" h="11496" extrusionOk="0">
                  <a:moveTo>
                    <a:pt x="3627" y="0"/>
                  </a:moveTo>
                  <a:lnTo>
                    <a:pt x="1150" y="29"/>
                  </a:lnTo>
                  <a:cubicBezTo>
                    <a:pt x="806" y="306"/>
                    <a:pt x="408" y="451"/>
                    <a:pt x="0" y="535"/>
                  </a:cubicBezTo>
                  <a:cubicBezTo>
                    <a:pt x="583" y="741"/>
                    <a:pt x="1080" y="1146"/>
                    <a:pt x="1463" y="1736"/>
                  </a:cubicBezTo>
                  <a:cubicBezTo>
                    <a:pt x="1838" y="2313"/>
                    <a:pt x="2052" y="3009"/>
                    <a:pt x="2083" y="3748"/>
                  </a:cubicBezTo>
                  <a:cubicBezTo>
                    <a:pt x="2137" y="5059"/>
                    <a:pt x="2275" y="8431"/>
                    <a:pt x="2399" y="11496"/>
                  </a:cubicBezTo>
                  <a:lnTo>
                    <a:pt x="2717" y="3745"/>
                  </a:lnTo>
                  <a:cubicBezTo>
                    <a:pt x="2746" y="3009"/>
                    <a:pt x="2958" y="2315"/>
                    <a:pt x="3331" y="1738"/>
                  </a:cubicBezTo>
                  <a:cubicBezTo>
                    <a:pt x="3711" y="1152"/>
                    <a:pt x="4200" y="747"/>
                    <a:pt x="4777" y="539"/>
                  </a:cubicBezTo>
                  <a:cubicBezTo>
                    <a:pt x="4374" y="454"/>
                    <a:pt x="3973" y="300"/>
                    <a:pt x="3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9">
              <a:extLst>
                <a:ext uri="{FF2B5EF4-FFF2-40B4-BE49-F238E27FC236}">
                  <a16:creationId xmlns:a16="http://schemas.microsoft.com/office/drawing/2014/main" id="{B8D42CDC-1DF7-450A-70A6-3C52EEFADA1C}"/>
                </a:ext>
              </a:extLst>
            </p:cNvPr>
            <p:cNvSpPr/>
            <p:nvPr/>
          </p:nvSpPr>
          <p:spPr>
            <a:xfrm>
              <a:off x="4176950" y="2603175"/>
              <a:ext cx="64350" cy="99350"/>
            </a:xfrm>
            <a:custGeom>
              <a:avLst/>
              <a:gdLst/>
              <a:ahLst/>
              <a:cxnLst/>
              <a:rect l="l" t="t" r="r" b="b"/>
              <a:pathLst>
                <a:path w="2574" h="3974" extrusionOk="0">
                  <a:moveTo>
                    <a:pt x="1185" y="1"/>
                  </a:moveTo>
                  <a:cubicBezTo>
                    <a:pt x="1163" y="75"/>
                    <a:pt x="410" y="2174"/>
                    <a:pt x="376" y="2308"/>
                  </a:cubicBezTo>
                  <a:cubicBezTo>
                    <a:pt x="293" y="2540"/>
                    <a:pt x="621" y="3926"/>
                    <a:pt x="61" y="3972"/>
                  </a:cubicBezTo>
                  <a:lnTo>
                    <a:pt x="2513" y="3972"/>
                  </a:lnTo>
                  <a:cubicBezTo>
                    <a:pt x="1954" y="3926"/>
                    <a:pt x="2281" y="2540"/>
                    <a:pt x="2198" y="2308"/>
                  </a:cubicBezTo>
                  <a:cubicBezTo>
                    <a:pt x="2164" y="2174"/>
                    <a:pt x="1413" y="74"/>
                    <a:pt x="1389" y="1"/>
                  </a:cubicBezTo>
                  <a:close/>
                  <a:moveTo>
                    <a:pt x="1" y="3972"/>
                  </a:moveTo>
                  <a:cubicBezTo>
                    <a:pt x="11" y="3973"/>
                    <a:pt x="22" y="3973"/>
                    <a:pt x="32" y="3973"/>
                  </a:cubicBezTo>
                  <a:cubicBezTo>
                    <a:pt x="42" y="3973"/>
                    <a:pt x="52" y="3973"/>
                    <a:pt x="61" y="3972"/>
                  </a:cubicBezTo>
                  <a:close/>
                  <a:moveTo>
                    <a:pt x="2513" y="3972"/>
                  </a:moveTo>
                  <a:cubicBezTo>
                    <a:pt x="2523" y="3973"/>
                    <a:pt x="2533" y="3973"/>
                    <a:pt x="2543" y="3973"/>
                  </a:cubicBezTo>
                  <a:cubicBezTo>
                    <a:pt x="2553" y="3973"/>
                    <a:pt x="2563" y="3973"/>
                    <a:pt x="2573" y="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9">
              <a:extLst>
                <a:ext uri="{FF2B5EF4-FFF2-40B4-BE49-F238E27FC236}">
                  <a16:creationId xmlns:a16="http://schemas.microsoft.com/office/drawing/2014/main" id="{562F5A14-3B0B-A7D1-68FB-C31AE79054FA}"/>
                </a:ext>
              </a:extLst>
            </p:cNvPr>
            <p:cNvSpPr/>
            <p:nvPr/>
          </p:nvSpPr>
          <p:spPr>
            <a:xfrm>
              <a:off x="4166875" y="2702475"/>
              <a:ext cx="84725" cy="15700"/>
            </a:xfrm>
            <a:custGeom>
              <a:avLst/>
              <a:gdLst/>
              <a:ahLst/>
              <a:cxnLst/>
              <a:rect l="l" t="t" r="r" b="b"/>
              <a:pathLst>
                <a:path w="3389" h="628" extrusionOk="0">
                  <a:moveTo>
                    <a:pt x="2985" y="0"/>
                  </a:moveTo>
                  <a:cubicBezTo>
                    <a:pt x="2982" y="0"/>
                    <a:pt x="2979" y="0"/>
                    <a:pt x="2976" y="0"/>
                  </a:cubicBezTo>
                  <a:lnTo>
                    <a:pt x="404" y="0"/>
                  </a:lnTo>
                  <a:cubicBezTo>
                    <a:pt x="403" y="0"/>
                    <a:pt x="401" y="0"/>
                    <a:pt x="400" y="0"/>
                  </a:cubicBezTo>
                  <a:cubicBezTo>
                    <a:pt x="58" y="0"/>
                    <a:pt x="1" y="353"/>
                    <a:pt x="27" y="628"/>
                  </a:cubicBezTo>
                  <a:lnTo>
                    <a:pt x="3352" y="589"/>
                  </a:lnTo>
                  <a:cubicBezTo>
                    <a:pt x="3388" y="329"/>
                    <a:pt x="3298" y="0"/>
                    <a:pt x="2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9">
              <a:extLst>
                <a:ext uri="{FF2B5EF4-FFF2-40B4-BE49-F238E27FC236}">
                  <a16:creationId xmlns:a16="http://schemas.microsoft.com/office/drawing/2014/main" id="{796E66CC-5110-070C-FFC9-7A68C2AD4428}"/>
                </a:ext>
              </a:extLst>
            </p:cNvPr>
            <p:cNvSpPr/>
            <p:nvPr/>
          </p:nvSpPr>
          <p:spPr>
            <a:xfrm>
              <a:off x="3782000" y="2832650"/>
              <a:ext cx="842050" cy="345750"/>
            </a:xfrm>
            <a:custGeom>
              <a:avLst/>
              <a:gdLst/>
              <a:ahLst/>
              <a:cxnLst/>
              <a:rect l="l" t="t" r="r" b="b"/>
              <a:pathLst>
                <a:path w="33682" h="13830" extrusionOk="0">
                  <a:moveTo>
                    <a:pt x="5470" y="0"/>
                  </a:moveTo>
                  <a:lnTo>
                    <a:pt x="10438" y="10723"/>
                  </a:lnTo>
                  <a:lnTo>
                    <a:pt x="502" y="10723"/>
                  </a:lnTo>
                  <a:lnTo>
                    <a:pt x="5470" y="0"/>
                  </a:lnTo>
                  <a:lnTo>
                    <a:pt x="5470" y="0"/>
                  </a:lnTo>
                  <a:lnTo>
                    <a:pt x="0" y="10723"/>
                  </a:lnTo>
                  <a:cubicBezTo>
                    <a:pt x="991" y="12793"/>
                    <a:pt x="3230" y="13829"/>
                    <a:pt x="5469" y="13829"/>
                  </a:cubicBezTo>
                  <a:cubicBezTo>
                    <a:pt x="7707" y="13829"/>
                    <a:pt x="9946" y="12794"/>
                    <a:pt x="10938" y="10723"/>
                  </a:cubicBezTo>
                  <a:lnTo>
                    <a:pt x="5470" y="0"/>
                  </a:lnTo>
                  <a:close/>
                  <a:moveTo>
                    <a:pt x="28212" y="0"/>
                  </a:moveTo>
                  <a:lnTo>
                    <a:pt x="22744" y="10723"/>
                  </a:lnTo>
                  <a:cubicBezTo>
                    <a:pt x="23735" y="12793"/>
                    <a:pt x="25974" y="13829"/>
                    <a:pt x="28213" y="13829"/>
                  </a:cubicBezTo>
                  <a:cubicBezTo>
                    <a:pt x="30451" y="13829"/>
                    <a:pt x="32690" y="12794"/>
                    <a:pt x="33682" y="10723"/>
                  </a:cubicBezTo>
                  <a:lnTo>
                    <a:pt x="28212" y="0"/>
                  </a:lnTo>
                  <a:lnTo>
                    <a:pt x="28212" y="0"/>
                  </a:lnTo>
                  <a:lnTo>
                    <a:pt x="33181" y="10723"/>
                  </a:lnTo>
                  <a:lnTo>
                    <a:pt x="23244" y="10723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9">
              <a:extLst>
                <a:ext uri="{FF2B5EF4-FFF2-40B4-BE49-F238E27FC236}">
                  <a16:creationId xmlns:a16="http://schemas.microsoft.com/office/drawing/2014/main" id="{9AAB73E4-B6F9-C87E-D8EA-DFD7452DEF1E}"/>
                </a:ext>
              </a:extLst>
            </p:cNvPr>
            <p:cNvSpPr/>
            <p:nvPr/>
          </p:nvSpPr>
          <p:spPr>
            <a:xfrm>
              <a:off x="3905125" y="2837600"/>
              <a:ext cx="592450" cy="20525"/>
            </a:xfrm>
            <a:custGeom>
              <a:avLst/>
              <a:gdLst/>
              <a:ahLst/>
              <a:cxnLst/>
              <a:rect l="l" t="t" r="r" b="b"/>
              <a:pathLst>
                <a:path w="23698" h="821" extrusionOk="0">
                  <a:moveTo>
                    <a:pt x="545" y="1"/>
                  </a:moveTo>
                  <a:cubicBezTo>
                    <a:pt x="181" y="1"/>
                    <a:pt x="0" y="441"/>
                    <a:pt x="257" y="698"/>
                  </a:cubicBezTo>
                  <a:cubicBezTo>
                    <a:pt x="340" y="781"/>
                    <a:pt x="442" y="818"/>
                    <a:pt x="542" y="818"/>
                  </a:cubicBezTo>
                  <a:cubicBezTo>
                    <a:pt x="751" y="818"/>
                    <a:pt x="953" y="655"/>
                    <a:pt x="953" y="409"/>
                  </a:cubicBezTo>
                  <a:cubicBezTo>
                    <a:pt x="953" y="183"/>
                    <a:pt x="770" y="1"/>
                    <a:pt x="545" y="1"/>
                  </a:cubicBezTo>
                  <a:close/>
                  <a:moveTo>
                    <a:pt x="23287" y="1"/>
                  </a:moveTo>
                  <a:cubicBezTo>
                    <a:pt x="22924" y="1"/>
                    <a:pt x="22742" y="443"/>
                    <a:pt x="23000" y="700"/>
                  </a:cubicBezTo>
                  <a:cubicBezTo>
                    <a:pt x="23083" y="783"/>
                    <a:pt x="23185" y="820"/>
                    <a:pt x="23286" y="820"/>
                  </a:cubicBezTo>
                  <a:cubicBezTo>
                    <a:pt x="23496" y="820"/>
                    <a:pt x="23698" y="656"/>
                    <a:pt x="23697" y="409"/>
                  </a:cubicBezTo>
                  <a:cubicBezTo>
                    <a:pt x="23697" y="183"/>
                    <a:pt x="23514" y="1"/>
                    <a:pt x="23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49">
            <a:extLst>
              <a:ext uri="{FF2B5EF4-FFF2-40B4-BE49-F238E27FC236}">
                <a16:creationId xmlns:a16="http://schemas.microsoft.com/office/drawing/2014/main" id="{8FD9C527-FD58-4215-B15B-E8304AF2BC36}"/>
              </a:ext>
            </a:extLst>
          </p:cNvPr>
          <p:cNvSpPr/>
          <p:nvPr/>
        </p:nvSpPr>
        <p:spPr>
          <a:xfrm>
            <a:off x="7550235" y="633723"/>
            <a:ext cx="1095050" cy="195297"/>
          </a:xfrm>
          <a:custGeom>
            <a:avLst/>
            <a:gdLst/>
            <a:ahLst/>
            <a:cxnLst/>
            <a:rect l="l" t="t" r="r" b="b"/>
            <a:pathLst>
              <a:path w="22951" h="4093" extrusionOk="0">
                <a:moveTo>
                  <a:pt x="16750" y="1"/>
                </a:moveTo>
                <a:cubicBezTo>
                  <a:pt x="15691" y="1"/>
                  <a:pt x="14864" y="873"/>
                  <a:pt x="14251" y="1656"/>
                </a:cubicBezTo>
                <a:cubicBezTo>
                  <a:pt x="13731" y="2317"/>
                  <a:pt x="13117" y="2984"/>
                  <a:pt x="12450" y="2984"/>
                </a:cubicBezTo>
                <a:cubicBezTo>
                  <a:pt x="12415" y="2984"/>
                  <a:pt x="12380" y="2982"/>
                  <a:pt x="12344" y="2978"/>
                </a:cubicBezTo>
                <a:cubicBezTo>
                  <a:pt x="11788" y="2919"/>
                  <a:pt x="11355" y="2398"/>
                  <a:pt x="10896" y="1846"/>
                </a:cubicBezTo>
                <a:cubicBezTo>
                  <a:pt x="10365" y="1208"/>
                  <a:pt x="9763" y="483"/>
                  <a:pt x="8830" y="387"/>
                </a:cubicBezTo>
                <a:cubicBezTo>
                  <a:pt x="8762" y="379"/>
                  <a:pt x="8693" y="376"/>
                  <a:pt x="8624" y="376"/>
                </a:cubicBezTo>
                <a:cubicBezTo>
                  <a:pt x="7900" y="376"/>
                  <a:pt x="7171" y="783"/>
                  <a:pt x="6457" y="1590"/>
                </a:cubicBezTo>
                <a:cubicBezTo>
                  <a:pt x="6363" y="1695"/>
                  <a:pt x="6271" y="1803"/>
                  <a:pt x="6178" y="1912"/>
                </a:cubicBezTo>
                <a:cubicBezTo>
                  <a:pt x="5782" y="2380"/>
                  <a:pt x="5406" y="2821"/>
                  <a:pt x="4918" y="3029"/>
                </a:cubicBezTo>
                <a:cubicBezTo>
                  <a:pt x="4701" y="3121"/>
                  <a:pt x="4473" y="3162"/>
                  <a:pt x="4244" y="3162"/>
                </a:cubicBezTo>
                <a:cubicBezTo>
                  <a:pt x="3621" y="3162"/>
                  <a:pt x="2986" y="2867"/>
                  <a:pt x="2525" y="2524"/>
                </a:cubicBezTo>
                <a:cubicBezTo>
                  <a:pt x="1815" y="1990"/>
                  <a:pt x="1272" y="1265"/>
                  <a:pt x="960" y="433"/>
                </a:cubicBezTo>
                <a:cubicBezTo>
                  <a:pt x="891" y="245"/>
                  <a:pt x="714" y="129"/>
                  <a:pt x="525" y="129"/>
                </a:cubicBezTo>
                <a:cubicBezTo>
                  <a:pt x="471" y="129"/>
                  <a:pt x="417" y="138"/>
                  <a:pt x="364" y="158"/>
                </a:cubicBezTo>
                <a:cubicBezTo>
                  <a:pt x="124" y="247"/>
                  <a:pt x="1" y="514"/>
                  <a:pt x="90" y="754"/>
                </a:cubicBezTo>
                <a:cubicBezTo>
                  <a:pt x="463" y="1754"/>
                  <a:pt x="1115" y="2628"/>
                  <a:pt x="1969" y="3269"/>
                </a:cubicBezTo>
                <a:cubicBezTo>
                  <a:pt x="2695" y="3810"/>
                  <a:pt x="3490" y="4092"/>
                  <a:pt x="4234" y="4092"/>
                </a:cubicBezTo>
                <a:cubicBezTo>
                  <a:pt x="4238" y="4092"/>
                  <a:pt x="4242" y="4092"/>
                  <a:pt x="4245" y="4092"/>
                </a:cubicBezTo>
                <a:cubicBezTo>
                  <a:pt x="4601" y="4092"/>
                  <a:pt x="4954" y="4021"/>
                  <a:pt x="5283" y="3883"/>
                </a:cubicBezTo>
                <a:cubicBezTo>
                  <a:pt x="5971" y="3589"/>
                  <a:pt x="6436" y="3043"/>
                  <a:pt x="6885" y="2514"/>
                </a:cubicBezTo>
                <a:cubicBezTo>
                  <a:pt x="6973" y="2411"/>
                  <a:pt x="7062" y="2308"/>
                  <a:pt x="7151" y="2207"/>
                </a:cubicBezTo>
                <a:cubicBezTo>
                  <a:pt x="7681" y="1608"/>
                  <a:pt x="8179" y="1305"/>
                  <a:pt x="8629" y="1305"/>
                </a:cubicBezTo>
                <a:cubicBezTo>
                  <a:pt x="8663" y="1305"/>
                  <a:pt x="8698" y="1307"/>
                  <a:pt x="8732" y="1311"/>
                </a:cubicBezTo>
                <a:cubicBezTo>
                  <a:pt x="9290" y="1369"/>
                  <a:pt x="9723" y="1889"/>
                  <a:pt x="10181" y="2441"/>
                </a:cubicBezTo>
                <a:cubicBezTo>
                  <a:pt x="10713" y="3079"/>
                  <a:pt x="11313" y="3803"/>
                  <a:pt x="12245" y="3902"/>
                </a:cubicBezTo>
                <a:cubicBezTo>
                  <a:pt x="12317" y="3910"/>
                  <a:pt x="12387" y="3914"/>
                  <a:pt x="12457" y="3914"/>
                </a:cubicBezTo>
                <a:cubicBezTo>
                  <a:pt x="13659" y="3914"/>
                  <a:pt x="14543" y="2787"/>
                  <a:pt x="14980" y="2230"/>
                </a:cubicBezTo>
                <a:cubicBezTo>
                  <a:pt x="15461" y="1618"/>
                  <a:pt x="16089" y="932"/>
                  <a:pt x="16760" y="932"/>
                </a:cubicBezTo>
                <a:cubicBezTo>
                  <a:pt x="16802" y="932"/>
                  <a:pt x="16844" y="934"/>
                  <a:pt x="16887" y="940"/>
                </a:cubicBezTo>
                <a:cubicBezTo>
                  <a:pt x="17477" y="1020"/>
                  <a:pt x="17864" y="1593"/>
                  <a:pt x="18312" y="2257"/>
                </a:cubicBezTo>
                <a:cubicBezTo>
                  <a:pt x="18785" y="2959"/>
                  <a:pt x="19321" y="3755"/>
                  <a:pt x="20236" y="3979"/>
                </a:cubicBezTo>
                <a:cubicBezTo>
                  <a:pt x="20387" y="4017"/>
                  <a:pt x="20541" y="4034"/>
                  <a:pt x="20696" y="4034"/>
                </a:cubicBezTo>
                <a:cubicBezTo>
                  <a:pt x="21495" y="4034"/>
                  <a:pt x="22319" y="3557"/>
                  <a:pt x="22815" y="2769"/>
                </a:cubicBezTo>
                <a:cubicBezTo>
                  <a:pt x="22951" y="2551"/>
                  <a:pt x="22886" y="2265"/>
                  <a:pt x="22669" y="2128"/>
                </a:cubicBezTo>
                <a:cubicBezTo>
                  <a:pt x="22592" y="2080"/>
                  <a:pt x="22506" y="2057"/>
                  <a:pt x="22422" y="2057"/>
                </a:cubicBezTo>
                <a:cubicBezTo>
                  <a:pt x="22267" y="2057"/>
                  <a:pt x="22116" y="2134"/>
                  <a:pt x="22028" y="2274"/>
                </a:cubicBezTo>
                <a:cubicBezTo>
                  <a:pt x="21751" y="2717"/>
                  <a:pt x="21233" y="3107"/>
                  <a:pt x="20705" y="3107"/>
                </a:cubicBezTo>
                <a:cubicBezTo>
                  <a:pt x="20623" y="3107"/>
                  <a:pt x="20541" y="3097"/>
                  <a:pt x="20460" y="3078"/>
                </a:cubicBezTo>
                <a:cubicBezTo>
                  <a:pt x="19894" y="2938"/>
                  <a:pt x="19501" y="2355"/>
                  <a:pt x="19084" y="1736"/>
                </a:cubicBezTo>
                <a:cubicBezTo>
                  <a:pt x="18584" y="995"/>
                  <a:pt x="18017" y="154"/>
                  <a:pt x="17013" y="19"/>
                </a:cubicBezTo>
                <a:cubicBezTo>
                  <a:pt x="16924" y="7"/>
                  <a:pt x="16836" y="1"/>
                  <a:pt x="167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9">
            <a:extLst>
              <a:ext uri="{FF2B5EF4-FFF2-40B4-BE49-F238E27FC236}">
                <a16:creationId xmlns:a16="http://schemas.microsoft.com/office/drawing/2014/main" id="{5EA2613E-29DF-2453-ED1D-46298F631B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5158" y="1192249"/>
            <a:ext cx="76044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/>
              <a:t>7. </a:t>
            </a:r>
            <a:r>
              <a:rPr lang="en-US" b="1" dirty="0">
                <a:solidFill>
                  <a:schemeClr val="tx2"/>
                </a:solidFill>
              </a:rPr>
              <a:t>Challenge: Handling Long Responses</a:t>
            </a:r>
          </a:p>
          <a:p>
            <a:pPr marL="139700" indent="0">
              <a:buNone/>
            </a:pPr>
            <a:r>
              <a:rPr lang="en-US" dirty="0"/>
              <a:t>Telegram’s 4096-character limit posed issues for detailed legal answers with citations and confidence scores.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Implemented </a:t>
            </a:r>
            <a:r>
              <a:rPr lang="en-US" dirty="0" err="1"/>
              <a:t>send_long_message</a:t>
            </a:r>
            <a:r>
              <a:rPr lang="en-US" dirty="0"/>
              <a:t> in telegram_bot.py to split responses into parts while preserving formatting, ensuring all information is delivered clearly.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8. </a:t>
            </a:r>
            <a:r>
              <a:rPr lang="en-US" b="1" dirty="0">
                <a:solidFill>
                  <a:schemeClr val="tx2"/>
                </a:solidFill>
              </a:rPr>
              <a:t>Challenge: Supporting Follow-Up Queries</a:t>
            </a:r>
          </a:p>
          <a:p>
            <a:pPr marL="139700" indent="0">
              <a:buNone/>
            </a:pPr>
            <a:r>
              <a:rPr lang="en-US" dirty="0"/>
              <a:t>Maintaining context for follow-up questions (e.g., “Explain more”) to provide consistent, relevant answers was complex.</a:t>
            </a:r>
          </a:p>
          <a:p>
            <a:pPr marL="139700" indent="0">
              <a:buNone/>
            </a:pPr>
            <a:r>
              <a:rPr lang="en-US" b="1" dirty="0"/>
              <a:t>Solution</a:t>
            </a:r>
            <a:r>
              <a:rPr lang="en-US" dirty="0"/>
              <a:t>: Stored conversation context (last question, answer, topic) in a dictionary in connect_memory_for_llm.py, appending prior context to follow-up queries for coherent responses.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D6A192-578C-4E4A-8975-CA99668C5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93"/>
    </mc:Choice>
    <mc:Fallback xmlns="">
      <p:transition spd="slow" advTm="2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Future Work</a:t>
            </a:r>
            <a:br>
              <a:rPr lang="en-US" sz="3600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1" dirty="0">
              <a:solidFill>
                <a:schemeClr val="tx1"/>
              </a:solidFill>
            </a:endParaRPr>
          </a:p>
        </p:txBody>
      </p:sp>
      <p:sp>
        <p:nvSpPr>
          <p:cNvPr id="825" name="Google Shape;825;p58"/>
          <p:cNvSpPr txBox="1">
            <a:spLocks noGrp="1"/>
          </p:cNvSpPr>
          <p:nvPr>
            <p:ph type="subTitle" idx="1"/>
          </p:nvPr>
        </p:nvSpPr>
        <p:spPr>
          <a:xfrm>
            <a:off x="1621925" y="1744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Integrate the system with </a:t>
            </a:r>
            <a:r>
              <a:rPr lang="en-US" b="1" dirty="0"/>
              <a:t>WhatsApp</a:t>
            </a:r>
            <a:r>
              <a:rPr lang="en-US" dirty="0"/>
              <a:t> so users can ask legal questions directly from their chat.</a:t>
            </a:r>
            <a:endParaRPr dirty="0"/>
          </a:p>
        </p:txBody>
      </p:sp>
      <p:sp>
        <p:nvSpPr>
          <p:cNvPr id="826" name="Google Shape;826;p58"/>
          <p:cNvSpPr txBox="1">
            <a:spLocks noGrp="1"/>
          </p:cNvSpPr>
          <p:nvPr>
            <p:ph type="subTitle" idx="2"/>
          </p:nvPr>
        </p:nvSpPr>
        <p:spPr>
          <a:xfrm>
            <a:off x="5039255" y="1744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Develop a </a:t>
            </a:r>
            <a:r>
              <a:rPr lang="en-US" b="1" dirty="0"/>
              <a:t>mobile app</a:t>
            </a:r>
            <a:r>
              <a:rPr lang="en-US" dirty="0"/>
              <a:t> and publish it on the </a:t>
            </a:r>
            <a:r>
              <a:rPr lang="en-US" b="1" dirty="0"/>
              <a:t>Google Play Store</a:t>
            </a:r>
            <a:r>
              <a:rPr lang="en-US" dirty="0"/>
              <a:t> for wider access</a:t>
            </a:r>
            <a:endParaRPr dirty="0"/>
          </a:p>
        </p:txBody>
      </p:sp>
      <p:sp>
        <p:nvSpPr>
          <p:cNvPr id="827" name="Google Shape;827;p58"/>
          <p:cNvSpPr txBox="1">
            <a:spLocks noGrp="1"/>
          </p:cNvSpPr>
          <p:nvPr>
            <p:ph type="subTitle" idx="3"/>
          </p:nvPr>
        </p:nvSpPr>
        <p:spPr>
          <a:xfrm>
            <a:off x="1621925" y="3328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Create a </a:t>
            </a:r>
            <a:r>
              <a:rPr lang="en-US" b="1" dirty="0"/>
              <a:t>web platform</a:t>
            </a:r>
            <a:r>
              <a:rPr lang="en-US" dirty="0"/>
              <a:t> so users can access the service directly through browsers.</a:t>
            </a:r>
            <a:endParaRPr dirty="0"/>
          </a:p>
        </p:txBody>
      </p:sp>
      <p:sp>
        <p:nvSpPr>
          <p:cNvPr id="828" name="Google Shape;828;p58"/>
          <p:cNvSpPr txBox="1">
            <a:spLocks noGrp="1"/>
          </p:cNvSpPr>
          <p:nvPr>
            <p:ph type="subTitle" idx="4"/>
          </p:nvPr>
        </p:nvSpPr>
        <p:spPr>
          <a:xfrm>
            <a:off x="5039255" y="3328600"/>
            <a:ext cx="24828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Add a </a:t>
            </a:r>
            <a:r>
              <a:rPr lang="en-US" b="1" dirty="0"/>
              <a:t>Lawyer Connect System</a:t>
            </a:r>
            <a:r>
              <a:rPr lang="en-US" dirty="0"/>
              <a:t> to link users with verified advocates for complex legal queries.</a:t>
            </a:r>
            <a:endParaRPr dirty="0"/>
          </a:p>
        </p:txBody>
      </p:sp>
      <p:sp>
        <p:nvSpPr>
          <p:cNvPr id="829" name="Google Shape;829;p58"/>
          <p:cNvSpPr txBox="1">
            <a:spLocks noGrp="1"/>
          </p:cNvSpPr>
          <p:nvPr>
            <p:ph type="subTitle" idx="5"/>
          </p:nvPr>
        </p:nvSpPr>
        <p:spPr>
          <a:xfrm>
            <a:off x="1619675" y="1439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b="1" dirty="0"/>
              <a:t>WhatsApp Integration</a:t>
            </a:r>
            <a:endParaRPr sz="1600" b="1" dirty="0"/>
          </a:p>
        </p:txBody>
      </p:sp>
      <p:sp>
        <p:nvSpPr>
          <p:cNvPr id="830" name="Google Shape;830;p58"/>
          <p:cNvSpPr txBox="1">
            <a:spLocks noGrp="1"/>
          </p:cNvSpPr>
          <p:nvPr>
            <p:ph type="subTitle" idx="6"/>
          </p:nvPr>
        </p:nvSpPr>
        <p:spPr>
          <a:xfrm>
            <a:off x="5037005" y="1439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Mobile Application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831" name="Google Shape;831;p58"/>
          <p:cNvSpPr txBox="1">
            <a:spLocks noGrp="1"/>
          </p:cNvSpPr>
          <p:nvPr>
            <p:ph type="subTitle" idx="7"/>
          </p:nvPr>
        </p:nvSpPr>
        <p:spPr>
          <a:xfrm>
            <a:off x="1619675" y="3023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Web Platform</a:t>
            </a:r>
            <a:endParaRPr dirty="0"/>
          </a:p>
        </p:txBody>
      </p:sp>
      <p:sp>
        <p:nvSpPr>
          <p:cNvPr id="832" name="Google Shape;832;p58"/>
          <p:cNvSpPr txBox="1">
            <a:spLocks noGrp="1"/>
          </p:cNvSpPr>
          <p:nvPr>
            <p:ph type="subTitle" idx="8"/>
          </p:nvPr>
        </p:nvSpPr>
        <p:spPr>
          <a:xfrm>
            <a:off x="5037005" y="3023800"/>
            <a:ext cx="24873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 b="1" dirty="0"/>
              <a:t>Lawyer Connect System</a:t>
            </a:r>
            <a:endParaRPr sz="1600" b="1" dirty="0"/>
          </a:p>
        </p:txBody>
      </p:sp>
      <p:grpSp>
        <p:nvGrpSpPr>
          <p:cNvPr id="833" name="Google Shape;833;p58"/>
          <p:cNvGrpSpPr/>
          <p:nvPr/>
        </p:nvGrpSpPr>
        <p:grpSpPr>
          <a:xfrm>
            <a:off x="7821504" y="1777856"/>
            <a:ext cx="798687" cy="1587769"/>
            <a:chOff x="3722575" y="4640900"/>
            <a:chExt cx="420450" cy="835800"/>
          </a:xfrm>
        </p:grpSpPr>
        <p:sp>
          <p:nvSpPr>
            <p:cNvPr id="834" name="Google Shape;834;p58"/>
            <p:cNvSpPr/>
            <p:nvPr/>
          </p:nvSpPr>
          <p:spPr>
            <a:xfrm>
              <a:off x="3817525" y="4791700"/>
              <a:ext cx="230550" cy="550525"/>
            </a:xfrm>
            <a:custGeom>
              <a:avLst/>
              <a:gdLst/>
              <a:ahLst/>
              <a:cxnLst/>
              <a:rect l="l" t="t" r="r" b="b"/>
              <a:pathLst>
                <a:path w="9222" h="22021" extrusionOk="0">
                  <a:moveTo>
                    <a:pt x="0" y="0"/>
                  </a:moveTo>
                  <a:lnTo>
                    <a:pt x="0" y="22021"/>
                  </a:lnTo>
                  <a:lnTo>
                    <a:pt x="9222" y="22021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3848150" y="4863125"/>
              <a:ext cx="169325" cy="407675"/>
            </a:xfrm>
            <a:custGeom>
              <a:avLst/>
              <a:gdLst/>
              <a:ahLst/>
              <a:cxnLst/>
              <a:rect l="l" t="t" r="r" b="b"/>
              <a:pathLst>
                <a:path w="6773" h="16307" extrusionOk="0">
                  <a:moveTo>
                    <a:pt x="6115" y="0"/>
                  </a:moveTo>
                  <a:lnTo>
                    <a:pt x="6115" y="0"/>
                  </a:lnTo>
                  <a:cubicBezTo>
                    <a:pt x="6476" y="0"/>
                    <a:pt x="6773" y="374"/>
                    <a:pt x="6773" y="833"/>
                  </a:cubicBezTo>
                  <a:lnTo>
                    <a:pt x="6773" y="15474"/>
                  </a:lnTo>
                  <a:cubicBezTo>
                    <a:pt x="6773" y="15933"/>
                    <a:pt x="6476" y="16306"/>
                    <a:pt x="6115" y="16306"/>
                  </a:cubicBezTo>
                  <a:lnTo>
                    <a:pt x="6115" y="16306"/>
                  </a:lnTo>
                  <a:cubicBezTo>
                    <a:pt x="5754" y="16306"/>
                    <a:pt x="5458" y="15933"/>
                    <a:pt x="5458" y="15474"/>
                  </a:cubicBezTo>
                  <a:lnTo>
                    <a:pt x="5458" y="833"/>
                  </a:lnTo>
                  <a:cubicBezTo>
                    <a:pt x="5458" y="374"/>
                    <a:pt x="5754" y="0"/>
                    <a:pt x="6115" y="0"/>
                  </a:cubicBezTo>
                  <a:close/>
                  <a:moveTo>
                    <a:pt x="2729" y="833"/>
                  </a:moveTo>
                  <a:lnTo>
                    <a:pt x="2729" y="15474"/>
                  </a:lnTo>
                  <a:cubicBezTo>
                    <a:pt x="2729" y="15933"/>
                    <a:pt x="3025" y="16306"/>
                    <a:pt x="3386" y="16306"/>
                  </a:cubicBezTo>
                  <a:lnTo>
                    <a:pt x="3386" y="16306"/>
                  </a:lnTo>
                  <a:cubicBezTo>
                    <a:pt x="3748" y="16306"/>
                    <a:pt x="4043" y="15933"/>
                    <a:pt x="4043" y="15474"/>
                  </a:cubicBezTo>
                  <a:lnTo>
                    <a:pt x="4043" y="833"/>
                  </a:lnTo>
                  <a:cubicBezTo>
                    <a:pt x="4043" y="374"/>
                    <a:pt x="3748" y="0"/>
                    <a:pt x="3386" y="0"/>
                  </a:cubicBezTo>
                  <a:lnTo>
                    <a:pt x="3386" y="0"/>
                  </a:lnTo>
                  <a:cubicBezTo>
                    <a:pt x="3025" y="0"/>
                    <a:pt x="2729" y="374"/>
                    <a:pt x="2729" y="833"/>
                  </a:cubicBezTo>
                  <a:close/>
                  <a:moveTo>
                    <a:pt x="1" y="833"/>
                  </a:moveTo>
                  <a:lnTo>
                    <a:pt x="1" y="15474"/>
                  </a:lnTo>
                  <a:cubicBezTo>
                    <a:pt x="1" y="15933"/>
                    <a:pt x="296" y="16306"/>
                    <a:pt x="658" y="16306"/>
                  </a:cubicBezTo>
                  <a:lnTo>
                    <a:pt x="658" y="16306"/>
                  </a:lnTo>
                  <a:cubicBezTo>
                    <a:pt x="1018" y="16306"/>
                    <a:pt x="1315" y="15933"/>
                    <a:pt x="1315" y="15474"/>
                  </a:cubicBezTo>
                  <a:lnTo>
                    <a:pt x="1315" y="833"/>
                  </a:lnTo>
                  <a:cubicBezTo>
                    <a:pt x="1315" y="374"/>
                    <a:pt x="1018" y="0"/>
                    <a:pt x="658" y="0"/>
                  </a:cubicBezTo>
                  <a:lnTo>
                    <a:pt x="658" y="0"/>
                  </a:lnTo>
                  <a:cubicBezTo>
                    <a:pt x="296" y="0"/>
                    <a:pt x="1" y="374"/>
                    <a:pt x="1" y="8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3723475" y="4741400"/>
              <a:ext cx="418650" cy="89675"/>
            </a:xfrm>
            <a:custGeom>
              <a:avLst/>
              <a:gdLst/>
              <a:ahLst/>
              <a:cxnLst/>
              <a:rect l="l" t="t" r="r" b="b"/>
              <a:pathLst>
                <a:path w="16746" h="3587" extrusionOk="0">
                  <a:moveTo>
                    <a:pt x="3567" y="2012"/>
                  </a:moveTo>
                  <a:lnTo>
                    <a:pt x="13179" y="2012"/>
                  </a:lnTo>
                  <a:cubicBezTo>
                    <a:pt x="13285" y="2666"/>
                    <a:pt x="13755" y="3203"/>
                    <a:pt x="14390" y="3395"/>
                  </a:cubicBezTo>
                  <a:cubicBezTo>
                    <a:pt x="15023" y="3586"/>
                    <a:pt x="15712" y="3398"/>
                    <a:pt x="16163" y="2911"/>
                  </a:cubicBezTo>
                  <a:cubicBezTo>
                    <a:pt x="16612" y="2425"/>
                    <a:pt x="16746" y="1724"/>
                    <a:pt x="16505" y="1106"/>
                  </a:cubicBezTo>
                  <a:cubicBezTo>
                    <a:pt x="16265" y="489"/>
                    <a:pt x="15694" y="61"/>
                    <a:pt x="15034" y="7"/>
                  </a:cubicBezTo>
                  <a:cubicBezTo>
                    <a:pt x="14997" y="4"/>
                    <a:pt x="14961" y="1"/>
                    <a:pt x="14924" y="1"/>
                  </a:cubicBezTo>
                  <a:lnTo>
                    <a:pt x="1822" y="1"/>
                  </a:lnTo>
                  <a:cubicBezTo>
                    <a:pt x="1785" y="1"/>
                    <a:pt x="1749" y="4"/>
                    <a:pt x="1712" y="7"/>
                  </a:cubicBezTo>
                  <a:cubicBezTo>
                    <a:pt x="1052" y="61"/>
                    <a:pt x="481" y="489"/>
                    <a:pt x="241" y="1106"/>
                  </a:cubicBezTo>
                  <a:cubicBezTo>
                    <a:pt x="0" y="1724"/>
                    <a:pt x="134" y="2425"/>
                    <a:pt x="583" y="2911"/>
                  </a:cubicBezTo>
                  <a:cubicBezTo>
                    <a:pt x="1034" y="3398"/>
                    <a:pt x="1723" y="3585"/>
                    <a:pt x="2356" y="3393"/>
                  </a:cubicBezTo>
                  <a:cubicBezTo>
                    <a:pt x="2991" y="3202"/>
                    <a:pt x="3461" y="2666"/>
                    <a:pt x="3567" y="20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3764350" y="5342200"/>
              <a:ext cx="336950" cy="44875"/>
            </a:xfrm>
            <a:custGeom>
              <a:avLst/>
              <a:gdLst/>
              <a:ahLst/>
              <a:cxnLst/>
              <a:rect l="l" t="t" r="r" b="b"/>
              <a:pathLst>
                <a:path w="13478" h="1795" extrusionOk="0">
                  <a:moveTo>
                    <a:pt x="896" y="1794"/>
                  </a:moveTo>
                  <a:lnTo>
                    <a:pt x="12580" y="1794"/>
                  </a:lnTo>
                  <a:cubicBezTo>
                    <a:pt x="13075" y="1793"/>
                    <a:pt x="13476" y="1392"/>
                    <a:pt x="13477" y="897"/>
                  </a:cubicBezTo>
                  <a:lnTo>
                    <a:pt x="13477" y="897"/>
                  </a:lnTo>
                  <a:cubicBezTo>
                    <a:pt x="13476" y="403"/>
                    <a:pt x="13075" y="2"/>
                    <a:pt x="12580" y="1"/>
                  </a:cubicBezTo>
                  <a:lnTo>
                    <a:pt x="896" y="1"/>
                  </a:lnTo>
                  <a:cubicBezTo>
                    <a:pt x="402" y="2"/>
                    <a:pt x="2" y="403"/>
                    <a:pt x="0" y="897"/>
                  </a:cubicBezTo>
                  <a:lnTo>
                    <a:pt x="0" y="897"/>
                  </a:lnTo>
                  <a:cubicBezTo>
                    <a:pt x="2" y="1392"/>
                    <a:pt x="402" y="1793"/>
                    <a:pt x="896" y="1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3782000" y="4691150"/>
              <a:ext cx="301600" cy="50275"/>
            </a:xfrm>
            <a:custGeom>
              <a:avLst/>
              <a:gdLst/>
              <a:ahLst/>
              <a:cxnLst/>
              <a:rect l="l" t="t" r="r" b="b"/>
              <a:pathLst>
                <a:path w="12064" h="2011" extrusionOk="0">
                  <a:moveTo>
                    <a:pt x="1006" y="2011"/>
                  </a:moveTo>
                  <a:lnTo>
                    <a:pt x="11059" y="2011"/>
                  </a:lnTo>
                  <a:cubicBezTo>
                    <a:pt x="11613" y="2009"/>
                    <a:pt x="12062" y="1561"/>
                    <a:pt x="12064" y="1006"/>
                  </a:cubicBezTo>
                  <a:lnTo>
                    <a:pt x="12064" y="1006"/>
                  </a:lnTo>
                  <a:cubicBezTo>
                    <a:pt x="12062" y="451"/>
                    <a:pt x="11613" y="2"/>
                    <a:pt x="11059" y="1"/>
                  </a:cubicBezTo>
                  <a:lnTo>
                    <a:pt x="1006" y="1"/>
                  </a:lnTo>
                  <a:cubicBezTo>
                    <a:pt x="451" y="2"/>
                    <a:pt x="2" y="451"/>
                    <a:pt x="0" y="1006"/>
                  </a:cubicBezTo>
                  <a:lnTo>
                    <a:pt x="0" y="1006"/>
                  </a:lnTo>
                  <a:cubicBezTo>
                    <a:pt x="2" y="1561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3807150" y="4640900"/>
              <a:ext cx="251300" cy="50275"/>
            </a:xfrm>
            <a:custGeom>
              <a:avLst/>
              <a:gdLst/>
              <a:ahLst/>
              <a:cxnLst/>
              <a:rect l="l" t="t" r="r" b="b"/>
              <a:pathLst>
                <a:path w="10052" h="2011" extrusionOk="0">
                  <a:moveTo>
                    <a:pt x="1006" y="2011"/>
                  </a:moveTo>
                  <a:lnTo>
                    <a:pt x="9048" y="2011"/>
                  </a:lnTo>
                  <a:cubicBezTo>
                    <a:pt x="9602" y="2009"/>
                    <a:pt x="10050" y="1560"/>
                    <a:pt x="10052" y="1005"/>
                  </a:cubicBezTo>
                  <a:lnTo>
                    <a:pt x="10052" y="1005"/>
                  </a:lnTo>
                  <a:cubicBezTo>
                    <a:pt x="10050" y="451"/>
                    <a:pt x="9602" y="2"/>
                    <a:pt x="9048" y="0"/>
                  </a:cubicBezTo>
                  <a:lnTo>
                    <a:pt x="1006" y="0"/>
                  </a:lnTo>
                  <a:cubicBezTo>
                    <a:pt x="451" y="2"/>
                    <a:pt x="2" y="451"/>
                    <a:pt x="0" y="1005"/>
                  </a:cubicBezTo>
                  <a:lnTo>
                    <a:pt x="0" y="1005"/>
                  </a:lnTo>
                  <a:cubicBezTo>
                    <a:pt x="2" y="1560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8"/>
            <p:cNvSpPr/>
            <p:nvPr/>
          </p:nvSpPr>
          <p:spPr>
            <a:xfrm>
              <a:off x="3751175" y="4767400"/>
              <a:ext cx="361900" cy="36075"/>
            </a:xfrm>
            <a:custGeom>
              <a:avLst/>
              <a:gdLst/>
              <a:ahLst/>
              <a:cxnLst/>
              <a:rect l="l" t="t" r="r" b="b"/>
              <a:pathLst>
                <a:path w="14476" h="1443" extrusionOk="0">
                  <a:moveTo>
                    <a:pt x="748" y="0"/>
                  </a:moveTo>
                  <a:cubicBezTo>
                    <a:pt x="468" y="0"/>
                    <a:pt x="216" y="170"/>
                    <a:pt x="107" y="429"/>
                  </a:cubicBezTo>
                  <a:cubicBezTo>
                    <a:pt x="0" y="689"/>
                    <a:pt x="60" y="987"/>
                    <a:pt x="259" y="1184"/>
                  </a:cubicBezTo>
                  <a:cubicBezTo>
                    <a:pt x="456" y="1383"/>
                    <a:pt x="754" y="1442"/>
                    <a:pt x="1014" y="1336"/>
                  </a:cubicBezTo>
                  <a:cubicBezTo>
                    <a:pt x="1273" y="1227"/>
                    <a:pt x="1441" y="975"/>
                    <a:pt x="1441" y="695"/>
                  </a:cubicBezTo>
                  <a:cubicBezTo>
                    <a:pt x="1442" y="312"/>
                    <a:pt x="1131" y="0"/>
                    <a:pt x="748" y="0"/>
                  </a:cubicBezTo>
                  <a:close/>
                  <a:moveTo>
                    <a:pt x="13782" y="0"/>
                  </a:moveTo>
                  <a:cubicBezTo>
                    <a:pt x="13501" y="0"/>
                    <a:pt x="13249" y="170"/>
                    <a:pt x="13141" y="429"/>
                  </a:cubicBezTo>
                  <a:cubicBezTo>
                    <a:pt x="13034" y="687"/>
                    <a:pt x="13093" y="986"/>
                    <a:pt x="13292" y="1184"/>
                  </a:cubicBezTo>
                  <a:cubicBezTo>
                    <a:pt x="13490" y="1383"/>
                    <a:pt x="13788" y="1442"/>
                    <a:pt x="14047" y="1336"/>
                  </a:cubicBezTo>
                  <a:cubicBezTo>
                    <a:pt x="14307" y="1227"/>
                    <a:pt x="14476" y="975"/>
                    <a:pt x="14476" y="695"/>
                  </a:cubicBezTo>
                  <a:cubicBezTo>
                    <a:pt x="14476" y="312"/>
                    <a:pt x="14166" y="0"/>
                    <a:pt x="1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3743450" y="5387050"/>
              <a:ext cx="378675" cy="44825"/>
            </a:xfrm>
            <a:custGeom>
              <a:avLst/>
              <a:gdLst/>
              <a:ahLst/>
              <a:cxnLst/>
              <a:rect l="l" t="t" r="r" b="b"/>
              <a:pathLst>
                <a:path w="15147" h="1793" extrusionOk="0">
                  <a:moveTo>
                    <a:pt x="897" y="0"/>
                  </a:moveTo>
                  <a:lnTo>
                    <a:pt x="14251" y="0"/>
                  </a:lnTo>
                  <a:cubicBezTo>
                    <a:pt x="14745" y="2"/>
                    <a:pt x="15145" y="402"/>
                    <a:pt x="15147" y="896"/>
                  </a:cubicBezTo>
                  <a:lnTo>
                    <a:pt x="15147" y="896"/>
                  </a:lnTo>
                  <a:cubicBezTo>
                    <a:pt x="15145" y="1390"/>
                    <a:pt x="14745" y="1791"/>
                    <a:pt x="14251" y="1792"/>
                  </a:cubicBezTo>
                  <a:lnTo>
                    <a:pt x="897" y="1792"/>
                  </a:lnTo>
                  <a:cubicBezTo>
                    <a:pt x="403" y="1791"/>
                    <a:pt x="2" y="1390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3722575" y="5431850"/>
              <a:ext cx="420450" cy="44850"/>
            </a:xfrm>
            <a:custGeom>
              <a:avLst/>
              <a:gdLst/>
              <a:ahLst/>
              <a:cxnLst/>
              <a:rect l="l" t="t" r="r" b="b"/>
              <a:pathLst>
                <a:path w="16818" h="1794" extrusionOk="0">
                  <a:moveTo>
                    <a:pt x="898" y="0"/>
                  </a:moveTo>
                  <a:lnTo>
                    <a:pt x="15921" y="0"/>
                  </a:lnTo>
                  <a:cubicBezTo>
                    <a:pt x="16415" y="2"/>
                    <a:pt x="16816" y="402"/>
                    <a:pt x="16817" y="896"/>
                  </a:cubicBezTo>
                  <a:lnTo>
                    <a:pt x="16817" y="896"/>
                  </a:lnTo>
                  <a:cubicBezTo>
                    <a:pt x="16816" y="1392"/>
                    <a:pt x="16415" y="1792"/>
                    <a:pt x="15921" y="1794"/>
                  </a:cubicBezTo>
                  <a:lnTo>
                    <a:pt x="898" y="1794"/>
                  </a:lnTo>
                  <a:cubicBezTo>
                    <a:pt x="403" y="1792"/>
                    <a:pt x="2" y="1392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58"/>
          <p:cNvGrpSpPr/>
          <p:nvPr/>
        </p:nvGrpSpPr>
        <p:grpSpPr>
          <a:xfrm>
            <a:off x="438658" y="1749368"/>
            <a:ext cx="798687" cy="1587769"/>
            <a:chOff x="3722575" y="4640900"/>
            <a:chExt cx="420450" cy="835800"/>
          </a:xfrm>
        </p:grpSpPr>
        <p:sp>
          <p:nvSpPr>
            <p:cNvPr id="844" name="Google Shape;844;p58"/>
            <p:cNvSpPr/>
            <p:nvPr/>
          </p:nvSpPr>
          <p:spPr>
            <a:xfrm>
              <a:off x="3817525" y="4791700"/>
              <a:ext cx="230550" cy="550525"/>
            </a:xfrm>
            <a:custGeom>
              <a:avLst/>
              <a:gdLst/>
              <a:ahLst/>
              <a:cxnLst/>
              <a:rect l="l" t="t" r="r" b="b"/>
              <a:pathLst>
                <a:path w="9222" h="22021" extrusionOk="0">
                  <a:moveTo>
                    <a:pt x="0" y="0"/>
                  </a:moveTo>
                  <a:lnTo>
                    <a:pt x="0" y="22021"/>
                  </a:lnTo>
                  <a:lnTo>
                    <a:pt x="9222" y="22021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3848150" y="4863125"/>
              <a:ext cx="169325" cy="407675"/>
            </a:xfrm>
            <a:custGeom>
              <a:avLst/>
              <a:gdLst/>
              <a:ahLst/>
              <a:cxnLst/>
              <a:rect l="l" t="t" r="r" b="b"/>
              <a:pathLst>
                <a:path w="6773" h="16307" extrusionOk="0">
                  <a:moveTo>
                    <a:pt x="6115" y="0"/>
                  </a:moveTo>
                  <a:lnTo>
                    <a:pt x="6115" y="0"/>
                  </a:lnTo>
                  <a:cubicBezTo>
                    <a:pt x="6476" y="0"/>
                    <a:pt x="6773" y="374"/>
                    <a:pt x="6773" y="833"/>
                  </a:cubicBezTo>
                  <a:lnTo>
                    <a:pt x="6773" y="15474"/>
                  </a:lnTo>
                  <a:cubicBezTo>
                    <a:pt x="6773" y="15933"/>
                    <a:pt x="6476" y="16306"/>
                    <a:pt x="6115" y="16306"/>
                  </a:cubicBezTo>
                  <a:lnTo>
                    <a:pt x="6115" y="16306"/>
                  </a:lnTo>
                  <a:cubicBezTo>
                    <a:pt x="5754" y="16306"/>
                    <a:pt x="5458" y="15933"/>
                    <a:pt x="5458" y="15474"/>
                  </a:cubicBezTo>
                  <a:lnTo>
                    <a:pt x="5458" y="833"/>
                  </a:lnTo>
                  <a:cubicBezTo>
                    <a:pt x="5458" y="374"/>
                    <a:pt x="5754" y="0"/>
                    <a:pt x="6115" y="0"/>
                  </a:cubicBezTo>
                  <a:close/>
                  <a:moveTo>
                    <a:pt x="2729" y="833"/>
                  </a:moveTo>
                  <a:lnTo>
                    <a:pt x="2729" y="15474"/>
                  </a:lnTo>
                  <a:cubicBezTo>
                    <a:pt x="2729" y="15933"/>
                    <a:pt x="3025" y="16306"/>
                    <a:pt x="3386" y="16306"/>
                  </a:cubicBezTo>
                  <a:lnTo>
                    <a:pt x="3386" y="16306"/>
                  </a:lnTo>
                  <a:cubicBezTo>
                    <a:pt x="3748" y="16306"/>
                    <a:pt x="4043" y="15933"/>
                    <a:pt x="4043" y="15474"/>
                  </a:cubicBezTo>
                  <a:lnTo>
                    <a:pt x="4043" y="833"/>
                  </a:lnTo>
                  <a:cubicBezTo>
                    <a:pt x="4043" y="374"/>
                    <a:pt x="3748" y="0"/>
                    <a:pt x="3386" y="0"/>
                  </a:cubicBezTo>
                  <a:lnTo>
                    <a:pt x="3386" y="0"/>
                  </a:lnTo>
                  <a:cubicBezTo>
                    <a:pt x="3025" y="0"/>
                    <a:pt x="2729" y="374"/>
                    <a:pt x="2729" y="833"/>
                  </a:cubicBezTo>
                  <a:close/>
                  <a:moveTo>
                    <a:pt x="1" y="833"/>
                  </a:moveTo>
                  <a:lnTo>
                    <a:pt x="1" y="15474"/>
                  </a:lnTo>
                  <a:cubicBezTo>
                    <a:pt x="1" y="15933"/>
                    <a:pt x="296" y="16306"/>
                    <a:pt x="658" y="16306"/>
                  </a:cubicBezTo>
                  <a:lnTo>
                    <a:pt x="658" y="16306"/>
                  </a:lnTo>
                  <a:cubicBezTo>
                    <a:pt x="1018" y="16306"/>
                    <a:pt x="1315" y="15933"/>
                    <a:pt x="1315" y="15474"/>
                  </a:cubicBezTo>
                  <a:lnTo>
                    <a:pt x="1315" y="833"/>
                  </a:lnTo>
                  <a:cubicBezTo>
                    <a:pt x="1315" y="374"/>
                    <a:pt x="1018" y="0"/>
                    <a:pt x="658" y="0"/>
                  </a:cubicBezTo>
                  <a:lnTo>
                    <a:pt x="658" y="0"/>
                  </a:lnTo>
                  <a:cubicBezTo>
                    <a:pt x="296" y="0"/>
                    <a:pt x="1" y="374"/>
                    <a:pt x="1" y="8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3723475" y="4741400"/>
              <a:ext cx="418650" cy="89675"/>
            </a:xfrm>
            <a:custGeom>
              <a:avLst/>
              <a:gdLst/>
              <a:ahLst/>
              <a:cxnLst/>
              <a:rect l="l" t="t" r="r" b="b"/>
              <a:pathLst>
                <a:path w="16746" h="3587" extrusionOk="0">
                  <a:moveTo>
                    <a:pt x="3567" y="2012"/>
                  </a:moveTo>
                  <a:lnTo>
                    <a:pt x="13179" y="2012"/>
                  </a:lnTo>
                  <a:cubicBezTo>
                    <a:pt x="13285" y="2666"/>
                    <a:pt x="13755" y="3203"/>
                    <a:pt x="14390" y="3395"/>
                  </a:cubicBezTo>
                  <a:cubicBezTo>
                    <a:pt x="15023" y="3586"/>
                    <a:pt x="15712" y="3398"/>
                    <a:pt x="16163" y="2911"/>
                  </a:cubicBezTo>
                  <a:cubicBezTo>
                    <a:pt x="16612" y="2425"/>
                    <a:pt x="16746" y="1724"/>
                    <a:pt x="16505" y="1106"/>
                  </a:cubicBezTo>
                  <a:cubicBezTo>
                    <a:pt x="16265" y="489"/>
                    <a:pt x="15694" y="61"/>
                    <a:pt x="15034" y="7"/>
                  </a:cubicBezTo>
                  <a:cubicBezTo>
                    <a:pt x="14997" y="4"/>
                    <a:pt x="14961" y="1"/>
                    <a:pt x="14924" y="1"/>
                  </a:cubicBezTo>
                  <a:lnTo>
                    <a:pt x="1822" y="1"/>
                  </a:lnTo>
                  <a:cubicBezTo>
                    <a:pt x="1785" y="1"/>
                    <a:pt x="1749" y="4"/>
                    <a:pt x="1712" y="7"/>
                  </a:cubicBezTo>
                  <a:cubicBezTo>
                    <a:pt x="1052" y="61"/>
                    <a:pt x="481" y="489"/>
                    <a:pt x="241" y="1106"/>
                  </a:cubicBezTo>
                  <a:cubicBezTo>
                    <a:pt x="0" y="1724"/>
                    <a:pt x="134" y="2425"/>
                    <a:pt x="583" y="2911"/>
                  </a:cubicBezTo>
                  <a:cubicBezTo>
                    <a:pt x="1034" y="3398"/>
                    <a:pt x="1723" y="3585"/>
                    <a:pt x="2356" y="3393"/>
                  </a:cubicBezTo>
                  <a:cubicBezTo>
                    <a:pt x="2991" y="3202"/>
                    <a:pt x="3461" y="2666"/>
                    <a:pt x="3567" y="20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8"/>
            <p:cNvSpPr/>
            <p:nvPr/>
          </p:nvSpPr>
          <p:spPr>
            <a:xfrm>
              <a:off x="3764350" y="5342200"/>
              <a:ext cx="336950" cy="44875"/>
            </a:xfrm>
            <a:custGeom>
              <a:avLst/>
              <a:gdLst/>
              <a:ahLst/>
              <a:cxnLst/>
              <a:rect l="l" t="t" r="r" b="b"/>
              <a:pathLst>
                <a:path w="13478" h="1795" extrusionOk="0">
                  <a:moveTo>
                    <a:pt x="896" y="1794"/>
                  </a:moveTo>
                  <a:lnTo>
                    <a:pt x="12580" y="1794"/>
                  </a:lnTo>
                  <a:cubicBezTo>
                    <a:pt x="13075" y="1793"/>
                    <a:pt x="13476" y="1392"/>
                    <a:pt x="13477" y="897"/>
                  </a:cubicBezTo>
                  <a:lnTo>
                    <a:pt x="13477" y="897"/>
                  </a:lnTo>
                  <a:cubicBezTo>
                    <a:pt x="13476" y="403"/>
                    <a:pt x="13075" y="2"/>
                    <a:pt x="12580" y="1"/>
                  </a:cubicBezTo>
                  <a:lnTo>
                    <a:pt x="896" y="1"/>
                  </a:lnTo>
                  <a:cubicBezTo>
                    <a:pt x="402" y="2"/>
                    <a:pt x="2" y="403"/>
                    <a:pt x="0" y="897"/>
                  </a:cubicBezTo>
                  <a:lnTo>
                    <a:pt x="0" y="897"/>
                  </a:lnTo>
                  <a:cubicBezTo>
                    <a:pt x="2" y="1392"/>
                    <a:pt x="402" y="1793"/>
                    <a:pt x="896" y="1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8"/>
            <p:cNvSpPr/>
            <p:nvPr/>
          </p:nvSpPr>
          <p:spPr>
            <a:xfrm>
              <a:off x="3782000" y="4691150"/>
              <a:ext cx="301600" cy="50275"/>
            </a:xfrm>
            <a:custGeom>
              <a:avLst/>
              <a:gdLst/>
              <a:ahLst/>
              <a:cxnLst/>
              <a:rect l="l" t="t" r="r" b="b"/>
              <a:pathLst>
                <a:path w="12064" h="2011" extrusionOk="0">
                  <a:moveTo>
                    <a:pt x="1006" y="2011"/>
                  </a:moveTo>
                  <a:lnTo>
                    <a:pt x="11059" y="2011"/>
                  </a:lnTo>
                  <a:cubicBezTo>
                    <a:pt x="11613" y="2009"/>
                    <a:pt x="12062" y="1561"/>
                    <a:pt x="12064" y="1006"/>
                  </a:cubicBezTo>
                  <a:lnTo>
                    <a:pt x="12064" y="1006"/>
                  </a:lnTo>
                  <a:cubicBezTo>
                    <a:pt x="12062" y="451"/>
                    <a:pt x="11613" y="2"/>
                    <a:pt x="11059" y="1"/>
                  </a:cubicBezTo>
                  <a:lnTo>
                    <a:pt x="1006" y="1"/>
                  </a:lnTo>
                  <a:cubicBezTo>
                    <a:pt x="451" y="2"/>
                    <a:pt x="2" y="451"/>
                    <a:pt x="0" y="1006"/>
                  </a:cubicBezTo>
                  <a:lnTo>
                    <a:pt x="0" y="1006"/>
                  </a:lnTo>
                  <a:cubicBezTo>
                    <a:pt x="2" y="1561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3807150" y="4640900"/>
              <a:ext cx="251300" cy="50275"/>
            </a:xfrm>
            <a:custGeom>
              <a:avLst/>
              <a:gdLst/>
              <a:ahLst/>
              <a:cxnLst/>
              <a:rect l="l" t="t" r="r" b="b"/>
              <a:pathLst>
                <a:path w="10052" h="2011" extrusionOk="0">
                  <a:moveTo>
                    <a:pt x="1006" y="2011"/>
                  </a:moveTo>
                  <a:lnTo>
                    <a:pt x="9048" y="2011"/>
                  </a:lnTo>
                  <a:cubicBezTo>
                    <a:pt x="9602" y="2009"/>
                    <a:pt x="10050" y="1560"/>
                    <a:pt x="10052" y="1005"/>
                  </a:cubicBezTo>
                  <a:lnTo>
                    <a:pt x="10052" y="1005"/>
                  </a:lnTo>
                  <a:cubicBezTo>
                    <a:pt x="10050" y="451"/>
                    <a:pt x="9602" y="2"/>
                    <a:pt x="9048" y="0"/>
                  </a:cubicBezTo>
                  <a:lnTo>
                    <a:pt x="1006" y="0"/>
                  </a:lnTo>
                  <a:cubicBezTo>
                    <a:pt x="451" y="2"/>
                    <a:pt x="2" y="451"/>
                    <a:pt x="0" y="1005"/>
                  </a:cubicBezTo>
                  <a:lnTo>
                    <a:pt x="0" y="1005"/>
                  </a:lnTo>
                  <a:cubicBezTo>
                    <a:pt x="2" y="1560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3751175" y="4767400"/>
              <a:ext cx="361900" cy="36075"/>
            </a:xfrm>
            <a:custGeom>
              <a:avLst/>
              <a:gdLst/>
              <a:ahLst/>
              <a:cxnLst/>
              <a:rect l="l" t="t" r="r" b="b"/>
              <a:pathLst>
                <a:path w="14476" h="1443" extrusionOk="0">
                  <a:moveTo>
                    <a:pt x="748" y="0"/>
                  </a:moveTo>
                  <a:cubicBezTo>
                    <a:pt x="468" y="0"/>
                    <a:pt x="216" y="170"/>
                    <a:pt x="107" y="429"/>
                  </a:cubicBezTo>
                  <a:cubicBezTo>
                    <a:pt x="0" y="689"/>
                    <a:pt x="60" y="987"/>
                    <a:pt x="259" y="1184"/>
                  </a:cubicBezTo>
                  <a:cubicBezTo>
                    <a:pt x="456" y="1383"/>
                    <a:pt x="754" y="1442"/>
                    <a:pt x="1014" y="1336"/>
                  </a:cubicBezTo>
                  <a:cubicBezTo>
                    <a:pt x="1273" y="1227"/>
                    <a:pt x="1441" y="975"/>
                    <a:pt x="1441" y="695"/>
                  </a:cubicBezTo>
                  <a:cubicBezTo>
                    <a:pt x="1442" y="312"/>
                    <a:pt x="1131" y="0"/>
                    <a:pt x="748" y="0"/>
                  </a:cubicBezTo>
                  <a:close/>
                  <a:moveTo>
                    <a:pt x="13782" y="0"/>
                  </a:moveTo>
                  <a:cubicBezTo>
                    <a:pt x="13501" y="0"/>
                    <a:pt x="13249" y="170"/>
                    <a:pt x="13141" y="429"/>
                  </a:cubicBezTo>
                  <a:cubicBezTo>
                    <a:pt x="13034" y="687"/>
                    <a:pt x="13093" y="986"/>
                    <a:pt x="13292" y="1184"/>
                  </a:cubicBezTo>
                  <a:cubicBezTo>
                    <a:pt x="13490" y="1383"/>
                    <a:pt x="13788" y="1442"/>
                    <a:pt x="14047" y="1336"/>
                  </a:cubicBezTo>
                  <a:cubicBezTo>
                    <a:pt x="14307" y="1227"/>
                    <a:pt x="14476" y="975"/>
                    <a:pt x="14476" y="695"/>
                  </a:cubicBezTo>
                  <a:cubicBezTo>
                    <a:pt x="14476" y="312"/>
                    <a:pt x="14166" y="0"/>
                    <a:pt x="1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8"/>
            <p:cNvSpPr/>
            <p:nvPr/>
          </p:nvSpPr>
          <p:spPr>
            <a:xfrm>
              <a:off x="3743450" y="5387050"/>
              <a:ext cx="378675" cy="44825"/>
            </a:xfrm>
            <a:custGeom>
              <a:avLst/>
              <a:gdLst/>
              <a:ahLst/>
              <a:cxnLst/>
              <a:rect l="l" t="t" r="r" b="b"/>
              <a:pathLst>
                <a:path w="15147" h="1793" extrusionOk="0">
                  <a:moveTo>
                    <a:pt x="897" y="0"/>
                  </a:moveTo>
                  <a:lnTo>
                    <a:pt x="14251" y="0"/>
                  </a:lnTo>
                  <a:cubicBezTo>
                    <a:pt x="14745" y="2"/>
                    <a:pt x="15145" y="402"/>
                    <a:pt x="15147" y="896"/>
                  </a:cubicBezTo>
                  <a:lnTo>
                    <a:pt x="15147" y="896"/>
                  </a:lnTo>
                  <a:cubicBezTo>
                    <a:pt x="15145" y="1390"/>
                    <a:pt x="14745" y="1791"/>
                    <a:pt x="14251" y="1792"/>
                  </a:cubicBezTo>
                  <a:lnTo>
                    <a:pt x="897" y="1792"/>
                  </a:lnTo>
                  <a:cubicBezTo>
                    <a:pt x="403" y="1791"/>
                    <a:pt x="2" y="1390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8"/>
            <p:cNvSpPr/>
            <p:nvPr/>
          </p:nvSpPr>
          <p:spPr>
            <a:xfrm>
              <a:off x="3722575" y="5431850"/>
              <a:ext cx="420450" cy="44850"/>
            </a:xfrm>
            <a:custGeom>
              <a:avLst/>
              <a:gdLst/>
              <a:ahLst/>
              <a:cxnLst/>
              <a:rect l="l" t="t" r="r" b="b"/>
              <a:pathLst>
                <a:path w="16818" h="1794" extrusionOk="0">
                  <a:moveTo>
                    <a:pt x="898" y="0"/>
                  </a:moveTo>
                  <a:lnTo>
                    <a:pt x="15921" y="0"/>
                  </a:lnTo>
                  <a:cubicBezTo>
                    <a:pt x="16415" y="2"/>
                    <a:pt x="16816" y="402"/>
                    <a:pt x="16817" y="896"/>
                  </a:cubicBezTo>
                  <a:lnTo>
                    <a:pt x="16817" y="896"/>
                  </a:lnTo>
                  <a:cubicBezTo>
                    <a:pt x="16816" y="1392"/>
                    <a:pt x="16415" y="1792"/>
                    <a:pt x="15921" y="1794"/>
                  </a:cubicBezTo>
                  <a:lnTo>
                    <a:pt x="898" y="1794"/>
                  </a:lnTo>
                  <a:cubicBezTo>
                    <a:pt x="403" y="1792"/>
                    <a:pt x="2" y="1392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58"/>
          <p:cNvSpPr/>
          <p:nvPr/>
        </p:nvSpPr>
        <p:spPr>
          <a:xfrm>
            <a:off x="4501488" y="1499195"/>
            <a:ext cx="205961" cy="2473482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C81D6D-40D3-45DF-9810-0FAC625E1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8"/>
    </mc:Choice>
    <mc:Fallback xmlns="">
      <p:transition spd="slow" advTm="2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"/>
          <p:cNvSpPr txBox="1">
            <a:spLocks noGrp="1"/>
          </p:cNvSpPr>
          <p:nvPr>
            <p:ph type="subTitle" idx="1"/>
          </p:nvPr>
        </p:nvSpPr>
        <p:spPr>
          <a:xfrm>
            <a:off x="720000" y="1593750"/>
            <a:ext cx="7604400" cy="29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1" name="Google Shape;961;p62"/>
          <p:cNvSpPr txBox="1">
            <a:spLocks noGrp="1"/>
          </p:cNvSpPr>
          <p:nvPr>
            <p:ph type="title"/>
          </p:nvPr>
        </p:nvSpPr>
        <p:spPr>
          <a:xfrm>
            <a:off x="0" y="1156978"/>
            <a:ext cx="8741044" cy="17334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6600" dirty="0">
                <a:solidFill>
                  <a:schemeClr val="tx2"/>
                </a:solidFill>
              </a:rPr>
              <a:t>Thanks!</a:t>
            </a:r>
            <a:endParaRPr sz="6600" dirty="0">
              <a:solidFill>
                <a:schemeClr val="tx2"/>
              </a:solidFill>
            </a:endParaRPr>
          </a:p>
        </p:txBody>
      </p:sp>
      <p:grpSp>
        <p:nvGrpSpPr>
          <p:cNvPr id="962" name="Google Shape;962;p62"/>
          <p:cNvGrpSpPr/>
          <p:nvPr/>
        </p:nvGrpSpPr>
        <p:grpSpPr>
          <a:xfrm>
            <a:off x="817990" y="3299196"/>
            <a:ext cx="999653" cy="1208763"/>
            <a:chOff x="594800" y="742050"/>
            <a:chExt cx="1542675" cy="1865375"/>
          </a:xfrm>
        </p:grpSpPr>
        <p:sp>
          <p:nvSpPr>
            <p:cNvPr id="963" name="Google Shape;963;p62"/>
            <p:cNvSpPr/>
            <p:nvPr/>
          </p:nvSpPr>
          <p:spPr>
            <a:xfrm>
              <a:off x="594800" y="742050"/>
              <a:ext cx="1542675" cy="1555700"/>
            </a:xfrm>
            <a:custGeom>
              <a:avLst/>
              <a:gdLst/>
              <a:ahLst/>
              <a:cxnLst/>
              <a:rect l="l" t="t" r="r" b="b"/>
              <a:pathLst>
                <a:path w="61707" h="62228" extrusionOk="0">
                  <a:moveTo>
                    <a:pt x="18697" y="0"/>
                  </a:moveTo>
                  <a:cubicBezTo>
                    <a:pt x="13534" y="0"/>
                    <a:pt x="9349" y="4185"/>
                    <a:pt x="9349" y="9349"/>
                  </a:cubicBezTo>
                  <a:lnTo>
                    <a:pt x="9349" y="52879"/>
                  </a:lnTo>
                  <a:lnTo>
                    <a:pt x="0" y="52879"/>
                  </a:lnTo>
                  <a:cubicBezTo>
                    <a:pt x="0" y="58039"/>
                    <a:pt x="4185" y="62227"/>
                    <a:pt x="9349" y="62227"/>
                  </a:cubicBezTo>
                  <a:lnTo>
                    <a:pt x="43010" y="62227"/>
                  </a:lnTo>
                  <a:cubicBezTo>
                    <a:pt x="48173" y="62227"/>
                    <a:pt x="52358" y="58042"/>
                    <a:pt x="52358" y="52879"/>
                  </a:cubicBezTo>
                  <a:lnTo>
                    <a:pt x="52358" y="9349"/>
                  </a:lnTo>
                  <a:lnTo>
                    <a:pt x="61707" y="9349"/>
                  </a:lnTo>
                  <a:cubicBezTo>
                    <a:pt x="61707" y="4185"/>
                    <a:pt x="57522" y="0"/>
                    <a:pt x="5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980900" y="970025"/>
              <a:ext cx="782250" cy="58300"/>
            </a:xfrm>
            <a:custGeom>
              <a:avLst/>
              <a:gdLst/>
              <a:ahLst/>
              <a:cxnLst/>
              <a:rect l="l" t="t" r="r" b="b"/>
              <a:pathLst>
                <a:path w="31290" h="2332" extrusionOk="0">
                  <a:moveTo>
                    <a:pt x="0" y="1"/>
                  </a:moveTo>
                  <a:lnTo>
                    <a:pt x="0" y="2332"/>
                  </a:lnTo>
                  <a:lnTo>
                    <a:pt x="31289" y="2332"/>
                  </a:lnTo>
                  <a:lnTo>
                    <a:pt x="31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980900" y="1217850"/>
              <a:ext cx="782250" cy="58300"/>
            </a:xfrm>
            <a:custGeom>
              <a:avLst/>
              <a:gdLst/>
              <a:ahLst/>
              <a:cxnLst/>
              <a:rect l="l" t="t" r="r" b="b"/>
              <a:pathLst>
                <a:path w="31290" h="2332" extrusionOk="0">
                  <a:moveTo>
                    <a:pt x="0" y="1"/>
                  </a:moveTo>
                  <a:lnTo>
                    <a:pt x="0" y="2332"/>
                  </a:lnTo>
                  <a:lnTo>
                    <a:pt x="31289" y="2332"/>
                  </a:lnTo>
                  <a:lnTo>
                    <a:pt x="31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980900" y="1465600"/>
              <a:ext cx="782250" cy="58300"/>
            </a:xfrm>
            <a:custGeom>
              <a:avLst/>
              <a:gdLst/>
              <a:ahLst/>
              <a:cxnLst/>
              <a:rect l="l" t="t" r="r" b="b"/>
              <a:pathLst>
                <a:path w="31290" h="2332" extrusionOk="0">
                  <a:moveTo>
                    <a:pt x="0" y="1"/>
                  </a:moveTo>
                  <a:lnTo>
                    <a:pt x="0" y="2332"/>
                  </a:lnTo>
                  <a:lnTo>
                    <a:pt x="31289" y="2332"/>
                  </a:lnTo>
                  <a:lnTo>
                    <a:pt x="31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980900" y="1713350"/>
              <a:ext cx="782250" cy="58375"/>
            </a:xfrm>
            <a:custGeom>
              <a:avLst/>
              <a:gdLst/>
              <a:ahLst/>
              <a:cxnLst/>
              <a:rect l="l" t="t" r="r" b="b"/>
              <a:pathLst>
                <a:path w="31290" h="2335" extrusionOk="0">
                  <a:moveTo>
                    <a:pt x="0" y="1"/>
                  </a:moveTo>
                  <a:lnTo>
                    <a:pt x="0" y="2332"/>
                  </a:lnTo>
                  <a:lnTo>
                    <a:pt x="0" y="2335"/>
                  </a:lnTo>
                  <a:lnTo>
                    <a:pt x="31289" y="2335"/>
                  </a:lnTo>
                  <a:lnTo>
                    <a:pt x="31289" y="2332"/>
                  </a:lnTo>
                  <a:lnTo>
                    <a:pt x="312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1288200" y="2133500"/>
              <a:ext cx="322025" cy="473925"/>
            </a:xfrm>
            <a:custGeom>
              <a:avLst/>
              <a:gdLst/>
              <a:ahLst/>
              <a:cxnLst/>
              <a:rect l="l" t="t" r="r" b="b"/>
              <a:pathLst>
                <a:path w="12881" h="18957" extrusionOk="0">
                  <a:moveTo>
                    <a:pt x="7262" y="0"/>
                  </a:moveTo>
                  <a:cubicBezTo>
                    <a:pt x="7259" y="0"/>
                    <a:pt x="7252" y="0"/>
                    <a:pt x="7252" y="6"/>
                  </a:cubicBezTo>
                  <a:lnTo>
                    <a:pt x="2" y="16476"/>
                  </a:lnTo>
                  <a:cubicBezTo>
                    <a:pt x="0" y="16481"/>
                    <a:pt x="1" y="16484"/>
                    <a:pt x="3" y="16484"/>
                  </a:cubicBezTo>
                  <a:cubicBezTo>
                    <a:pt x="4" y="16484"/>
                    <a:pt x="5" y="16483"/>
                    <a:pt x="6" y="16482"/>
                  </a:cubicBezTo>
                  <a:lnTo>
                    <a:pt x="3767" y="15284"/>
                  </a:lnTo>
                  <a:cubicBezTo>
                    <a:pt x="3770" y="15284"/>
                    <a:pt x="3776" y="15284"/>
                    <a:pt x="3779" y="15290"/>
                  </a:cubicBezTo>
                  <a:lnTo>
                    <a:pt x="5624" y="18954"/>
                  </a:lnTo>
                  <a:cubicBezTo>
                    <a:pt x="5624" y="18956"/>
                    <a:pt x="5626" y="18957"/>
                    <a:pt x="5627" y="18957"/>
                  </a:cubicBezTo>
                  <a:cubicBezTo>
                    <a:pt x="5629" y="18957"/>
                    <a:pt x="5630" y="18956"/>
                    <a:pt x="5630" y="18954"/>
                  </a:cubicBezTo>
                  <a:lnTo>
                    <a:pt x="12877" y="2482"/>
                  </a:lnTo>
                  <a:cubicBezTo>
                    <a:pt x="12880" y="2478"/>
                    <a:pt x="12877" y="2472"/>
                    <a:pt x="12874" y="2472"/>
                  </a:cubicBezTo>
                  <a:lnTo>
                    <a:pt x="7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2"/>
            <p:cNvSpPr/>
            <p:nvPr/>
          </p:nvSpPr>
          <p:spPr>
            <a:xfrm>
              <a:off x="1496475" y="2133450"/>
              <a:ext cx="321975" cy="473975"/>
            </a:xfrm>
            <a:custGeom>
              <a:avLst/>
              <a:gdLst/>
              <a:ahLst/>
              <a:cxnLst/>
              <a:rect l="l" t="t" r="r" b="b"/>
              <a:pathLst>
                <a:path w="12879" h="18959" extrusionOk="0">
                  <a:moveTo>
                    <a:pt x="5619" y="1"/>
                  </a:moveTo>
                  <a:cubicBezTo>
                    <a:pt x="5618" y="1"/>
                    <a:pt x="5617" y="1"/>
                    <a:pt x="5616" y="2"/>
                  </a:cubicBezTo>
                  <a:lnTo>
                    <a:pt x="7" y="2474"/>
                  </a:lnTo>
                  <a:cubicBezTo>
                    <a:pt x="0" y="2474"/>
                    <a:pt x="0" y="2480"/>
                    <a:pt x="0" y="2484"/>
                  </a:cubicBezTo>
                  <a:lnTo>
                    <a:pt x="7250" y="18956"/>
                  </a:lnTo>
                  <a:cubicBezTo>
                    <a:pt x="7250" y="18958"/>
                    <a:pt x="7252" y="18959"/>
                    <a:pt x="7253" y="18959"/>
                  </a:cubicBezTo>
                  <a:cubicBezTo>
                    <a:pt x="7255" y="18959"/>
                    <a:pt x="7256" y="18958"/>
                    <a:pt x="7256" y="18956"/>
                  </a:cubicBezTo>
                  <a:lnTo>
                    <a:pt x="9098" y="15292"/>
                  </a:lnTo>
                  <a:cubicBezTo>
                    <a:pt x="9101" y="15289"/>
                    <a:pt x="9107" y="15286"/>
                    <a:pt x="9110" y="15286"/>
                  </a:cubicBezTo>
                  <a:lnTo>
                    <a:pt x="12872" y="16484"/>
                  </a:lnTo>
                  <a:cubicBezTo>
                    <a:pt x="12873" y="16485"/>
                    <a:pt x="12875" y="16486"/>
                    <a:pt x="12876" y="16486"/>
                  </a:cubicBezTo>
                  <a:cubicBezTo>
                    <a:pt x="12878" y="16486"/>
                    <a:pt x="12878" y="16483"/>
                    <a:pt x="12878" y="16478"/>
                  </a:cubicBezTo>
                  <a:lnTo>
                    <a:pt x="5628" y="8"/>
                  </a:lnTo>
                  <a:cubicBezTo>
                    <a:pt x="5626" y="4"/>
                    <a:pt x="5622" y="1"/>
                    <a:pt x="5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2"/>
            <p:cNvSpPr/>
            <p:nvPr/>
          </p:nvSpPr>
          <p:spPr>
            <a:xfrm>
              <a:off x="1276575" y="1826275"/>
              <a:ext cx="553625" cy="528500"/>
            </a:xfrm>
            <a:custGeom>
              <a:avLst/>
              <a:gdLst/>
              <a:ahLst/>
              <a:cxnLst/>
              <a:rect l="l" t="t" r="r" b="b"/>
              <a:pathLst>
                <a:path w="22145" h="21140" extrusionOk="0">
                  <a:moveTo>
                    <a:pt x="14264" y="1"/>
                  </a:moveTo>
                  <a:cubicBezTo>
                    <a:pt x="13311" y="1"/>
                    <a:pt x="12068" y="1642"/>
                    <a:pt x="11071" y="1642"/>
                  </a:cubicBezTo>
                  <a:cubicBezTo>
                    <a:pt x="10073" y="1642"/>
                    <a:pt x="8826" y="1"/>
                    <a:pt x="7875" y="1"/>
                  </a:cubicBezTo>
                  <a:cubicBezTo>
                    <a:pt x="7797" y="1"/>
                    <a:pt x="7722" y="12"/>
                    <a:pt x="7648" y="36"/>
                  </a:cubicBezTo>
                  <a:cubicBezTo>
                    <a:pt x="6638" y="365"/>
                    <a:pt x="6663" y="2734"/>
                    <a:pt x="5822" y="3345"/>
                  </a:cubicBezTo>
                  <a:cubicBezTo>
                    <a:pt x="5488" y="3590"/>
                    <a:pt x="4935" y="3620"/>
                    <a:pt x="4350" y="3620"/>
                  </a:cubicBezTo>
                  <a:cubicBezTo>
                    <a:pt x="4154" y="3620"/>
                    <a:pt x="3954" y="3617"/>
                    <a:pt x="3758" y="3617"/>
                  </a:cubicBezTo>
                  <a:cubicBezTo>
                    <a:pt x="3059" y="3617"/>
                    <a:pt x="2405" y="3661"/>
                    <a:pt x="2114" y="4061"/>
                  </a:cubicBezTo>
                  <a:cubicBezTo>
                    <a:pt x="1503" y="4898"/>
                    <a:pt x="2902" y="6799"/>
                    <a:pt x="2576" y="7809"/>
                  </a:cubicBezTo>
                  <a:cubicBezTo>
                    <a:pt x="2259" y="8782"/>
                    <a:pt x="0" y="9494"/>
                    <a:pt x="0" y="10570"/>
                  </a:cubicBezTo>
                  <a:cubicBezTo>
                    <a:pt x="0" y="11649"/>
                    <a:pt x="2259" y="12358"/>
                    <a:pt x="2576" y="13331"/>
                  </a:cubicBezTo>
                  <a:cubicBezTo>
                    <a:pt x="2902" y="14341"/>
                    <a:pt x="1503" y="16242"/>
                    <a:pt x="2111" y="17079"/>
                  </a:cubicBezTo>
                  <a:cubicBezTo>
                    <a:pt x="2403" y="17479"/>
                    <a:pt x="3058" y="17523"/>
                    <a:pt x="3757" y="17523"/>
                  </a:cubicBezTo>
                  <a:cubicBezTo>
                    <a:pt x="3954" y="17523"/>
                    <a:pt x="4154" y="17520"/>
                    <a:pt x="4350" y="17520"/>
                  </a:cubicBezTo>
                  <a:cubicBezTo>
                    <a:pt x="4935" y="17520"/>
                    <a:pt x="5488" y="17551"/>
                    <a:pt x="5822" y="17795"/>
                  </a:cubicBezTo>
                  <a:cubicBezTo>
                    <a:pt x="6663" y="18406"/>
                    <a:pt x="6638" y="20775"/>
                    <a:pt x="7648" y="21104"/>
                  </a:cubicBezTo>
                  <a:cubicBezTo>
                    <a:pt x="7722" y="21128"/>
                    <a:pt x="7799" y="21140"/>
                    <a:pt x="7877" y="21140"/>
                  </a:cubicBezTo>
                  <a:cubicBezTo>
                    <a:pt x="8828" y="21140"/>
                    <a:pt x="10074" y="19498"/>
                    <a:pt x="11071" y="19498"/>
                  </a:cubicBezTo>
                  <a:cubicBezTo>
                    <a:pt x="12068" y="19498"/>
                    <a:pt x="13311" y="21140"/>
                    <a:pt x="14264" y="21140"/>
                  </a:cubicBezTo>
                  <a:cubicBezTo>
                    <a:pt x="14343" y="21140"/>
                    <a:pt x="14419" y="21128"/>
                    <a:pt x="14493" y="21104"/>
                  </a:cubicBezTo>
                  <a:cubicBezTo>
                    <a:pt x="15503" y="20775"/>
                    <a:pt x="15478" y="18406"/>
                    <a:pt x="16319" y="17795"/>
                  </a:cubicBezTo>
                  <a:cubicBezTo>
                    <a:pt x="16654" y="17551"/>
                    <a:pt x="17207" y="17520"/>
                    <a:pt x="17791" y="17520"/>
                  </a:cubicBezTo>
                  <a:cubicBezTo>
                    <a:pt x="17987" y="17520"/>
                    <a:pt x="18187" y="17523"/>
                    <a:pt x="18384" y="17523"/>
                  </a:cubicBezTo>
                  <a:cubicBezTo>
                    <a:pt x="19082" y="17523"/>
                    <a:pt x="19737" y="17479"/>
                    <a:pt x="20027" y="17079"/>
                  </a:cubicBezTo>
                  <a:cubicBezTo>
                    <a:pt x="20639" y="16242"/>
                    <a:pt x="19240" y="14341"/>
                    <a:pt x="19566" y="13331"/>
                  </a:cubicBezTo>
                  <a:cubicBezTo>
                    <a:pt x="19883" y="12358"/>
                    <a:pt x="22145" y="11649"/>
                    <a:pt x="22145" y="10570"/>
                  </a:cubicBezTo>
                  <a:cubicBezTo>
                    <a:pt x="22145" y="9491"/>
                    <a:pt x="19883" y="8782"/>
                    <a:pt x="19566" y="7809"/>
                  </a:cubicBezTo>
                  <a:cubicBezTo>
                    <a:pt x="19240" y="6799"/>
                    <a:pt x="20639" y="4898"/>
                    <a:pt x="20027" y="4061"/>
                  </a:cubicBezTo>
                  <a:cubicBezTo>
                    <a:pt x="19737" y="3661"/>
                    <a:pt x="19082" y="3617"/>
                    <a:pt x="18384" y="3617"/>
                  </a:cubicBezTo>
                  <a:cubicBezTo>
                    <a:pt x="18187" y="3617"/>
                    <a:pt x="17987" y="3620"/>
                    <a:pt x="17791" y="3620"/>
                  </a:cubicBezTo>
                  <a:cubicBezTo>
                    <a:pt x="17207" y="3620"/>
                    <a:pt x="16654" y="3590"/>
                    <a:pt x="16319" y="3345"/>
                  </a:cubicBezTo>
                  <a:cubicBezTo>
                    <a:pt x="15478" y="2734"/>
                    <a:pt x="15503" y="365"/>
                    <a:pt x="14493" y="36"/>
                  </a:cubicBezTo>
                  <a:cubicBezTo>
                    <a:pt x="14419" y="12"/>
                    <a:pt x="14343" y="1"/>
                    <a:pt x="14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1358750" y="1895925"/>
              <a:ext cx="389175" cy="389200"/>
            </a:xfrm>
            <a:custGeom>
              <a:avLst/>
              <a:gdLst/>
              <a:ahLst/>
              <a:cxnLst/>
              <a:rect l="l" t="t" r="r" b="b"/>
              <a:pathLst>
                <a:path w="15567" h="15568" extrusionOk="0">
                  <a:moveTo>
                    <a:pt x="7784" y="1"/>
                  </a:moveTo>
                  <a:cubicBezTo>
                    <a:pt x="3486" y="1"/>
                    <a:pt x="1" y="3486"/>
                    <a:pt x="1" y="7784"/>
                  </a:cubicBezTo>
                  <a:cubicBezTo>
                    <a:pt x="1" y="12082"/>
                    <a:pt x="3486" y="15567"/>
                    <a:pt x="7784" y="15567"/>
                  </a:cubicBezTo>
                  <a:cubicBezTo>
                    <a:pt x="12082" y="15567"/>
                    <a:pt x="15567" y="12082"/>
                    <a:pt x="15567" y="7784"/>
                  </a:cubicBezTo>
                  <a:cubicBezTo>
                    <a:pt x="15567" y="3486"/>
                    <a:pt x="12082" y="1"/>
                    <a:pt x="77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2"/>
          <p:cNvGrpSpPr/>
          <p:nvPr/>
        </p:nvGrpSpPr>
        <p:grpSpPr>
          <a:xfrm>
            <a:off x="5449185" y="3052943"/>
            <a:ext cx="1208643" cy="1386559"/>
            <a:chOff x="2071975" y="1490325"/>
            <a:chExt cx="3428775" cy="3933500"/>
          </a:xfrm>
        </p:grpSpPr>
        <p:sp>
          <p:nvSpPr>
            <p:cNvPr id="973" name="Google Shape;973;p62"/>
            <p:cNvSpPr/>
            <p:nvPr/>
          </p:nvSpPr>
          <p:spPr>
            <a:xfrm>
              <a:off x="2322475" y="2062350"/>
              <a:ext cx="2927775" cy="79950"/>
            </a:xfrm>
            <a:custGeom>
              <a:avLst/>
              <a:gdLst/>
              <a:ahLst/>
              <a:cxnLst/>
              <a:rect l="l" t="t" r="r" b="b"/>
              <a:pathLst>
                <a:path w="117111" h="3198" extrusionOk="0">
                  <a:moveTo>
                    <a:pt x="3125" y="1"/>
                  </a:moveTo>
                  <a:cubicBezTo>
                    <a:pt x="1405" y="1"/>
                    <a:pt x="0" y="719"/>
                    <a:pt x="0" y="1601"/>
                  </a:cubicBezTo>
                  <a:cubicBezTo>
                    <a:pt x="0" y="2479"/>
                    <a:pt x="1405" y="3198"/>
                    <a:pt x="3125" y="3198"/>
                  </a:cubicBezTo>
                  <a:lnTo>
                    <a:pt x="113989" y="3198"/>
                  </a:lnTo>
                  <a:cubicBezTo>
                    <a:pt x="115705" y="3198"/>
                    <a:pt x="117110" y="2479"/>
                    <a:pt x="117110" y="1601"/>
                  </a:cubicBezTo>
                  <a:cubicBezTo>
                    <a:pt x="117110" y="719"/>
                    <a:pt x="115705" y="1"/>
                    <a:pt x="113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3035525" y="4393825"/>
              <a:ext cx="1501650" cy="220100"/>
            </a:xfrm>
            <a:custGeom>
              <a:avLst/>
              <a:gdLst/>
              <a:ahLst/>
              <a:cxnLst/>
              <a:rect l="l" t="t" r="r" b="b"/>
              <a:pathLst>
                <a:path w="60066" h="8804" extrusionOk="0">
                  <a:moveTo>
                    <a:pt x="30035" y="1"/>
                  </a:moveTo>
                  <a:cubicBezTo>
                    <a:pt x="17355" y="1"/>
                    <a:pt x="6243" y="3520"/>
                    <a:pt x="0" y="8803"/>
                  </a:cubicBezTo>
                  <a:lnTo>
                    <a:pt x="60066" y="8803"/>
                  </a:lnTo>
                  <a:cubicBezTo>
                    <a:pt x="53823" y="3520"/>
                    <a:pt x="42712" y="1"/>
                    <a:pt x="30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2864700" y="4613900"/>
              <a:ext cx="1843300" cy="131225"/>
            </a:xfrm>
            <a:custGeom>
              <a:avLst/>
              <a:gdLst/>
              <a:ahLst/>
              <a:cxnLst/>
              <a:rect l="l" t="t" r="r" b="b"/>
              <a:pathLst>
                <a:path w="73732" h="5249" extrusionOk="0">
                  <a:moveTo>
                    <a:pt x="2623" y="0"/>
                  </a:moveTo>
                  <a:cubicBezTo>
                    <a:pt x="1177" y="3"/>
                    <a:pt x="1" y="1177"/>
                    <a:pt x="1" y="2626"/>
                  </a:cubicBezTo>
                  <a:cubicBezTo>
                    <a:pt x="1" y="4072"/>
                    <a:pt x="1177" y="5245"/>
                    <a:pt x="2623" y="5249"/>
                  </a:cubicBezTo>
                  <a:lnTo>
                    <a:pt x="71109" y="5249"/>
                  </a:lnTo>
                  <a:cubicBezTo>
                    <a:pt x="72558" y="5245"/>
                    <a:pt x="73732" y="4072"/>
                    <a:pt x="73732" y="2626"/>
                  </a:cubicBezTo>
                  <a:cubicBezTo>
                    <a:pt x="73732" y="1177"/>
                    <a:pt x="72558" y="3"/>
                    <a:pt x="71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2730900" y="4745100"/>
              <a:ext cx="2110900" cy="150125"/>
            </a:xfrm>
            <a:custGeom>
              <a:avLst/>
              <a:gdLst/>
              <a:ahLst/>
              <a:cxnLst/>
              <a:rect l="l" t="t" r="r" b="b"/>
              <a:pathLst>
                <a:path w="84436" h="6005" extrusionOk="0">
                  <a:moveTo>
                    <a:pt x="3006" y="1"/>
                  </a:moveTo>
                  <a:cubicBezTo>
                    <a:pt x="1347" y="1"/>
                    <a:pt x="1" y="1343"/>
                    <a:pt x="1" y="3003"/>
                  </a:cubicBezTo>
                  <a:cubicBezTo>
                    <a:pt x="1" y="4659"/>
                    <a:pt x="1347" y="6005"/>
                    <a:pt x="3006" y="6005"/>
                  </a:cubicBezTo>
                  <a:lnTo>
                    <a:pt x="81433" y="6005"/>
                  </a:lnTo>
                  <a:cubicBezTo>
                    <a:pt x="83090" y="6005"/>
                    <a:pt x="84435" y="4659"/>
                    <a:pt x="84435" y="3003"/>
                  </a:cubicBezTo>
                  <a:cubicBezTo>
                    <a:pt x="84435" y="1343"/>
                    <a:pt x="83090" y="1"/>
                    <a:pt x="81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3591175" y="3704625"/>
              <a:ext cx="390350" cy="858775"/>
            </a:xfrm>
            <a:custGeom>
              <a:avLst/>
              <a:gdLst/>
              <a:ahLst/>
              <a:cxnLst/>
              <a:rect l="l" t="t" r="r" b="b"/>
              <a:pathLst>
                <a:path w="15614" h="34351" extrusionOk="0">
                  <a:moveTo>
                    <a:pt x="7809" y="0"/>
                  </a:moveTo>
                  <a:cubicBezTo>
                    <a:pt x="3495" y="0"/>
                    <a:pt x="1" y="3495"/>
                    <a:pt x="1" y="7808"/>
                  </a:cubicBezTo>
                  <a:lnTo>
                    <a:pt x="1" y="26546"/>
                  </a:lnTo>
                  <a:cubicBezTo>
                    <a:pt x="1" y="30856"/>
                    <a:pt x="3495" y="34351"/>
                    <a:pt x="7809" y="34351"/>
                  </a:cubicBezTo>
                  <a:cubicBezTo>
                    <a:pt x="12119" y="34351"/>
                    <a:pt x="15614" y="30859"/>
                    <a:pt x="15614" y="26546"/>
                  </a:cubicBezTo>
                  <a:lnTo>
                    <a:pt x="15614" y="7808"/>
                  </a:lnTo>
                  <a:cubicBezTo>
                    <a:pt x="15614" y="3495"/>
                    <a:pt x="12119" y="0"/>
                    <a:pt x="7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3690700" y="1674700"/>
              <a:ext cx="191300" cy="2635000"/>
            </a:xfrm>
            <a:custGeom>
              <a:avLst/>
              <a:gdLst/>
              <a:ahLst/>
              <a:cxnLst/>
              <a:rect l="l" t="t" r="r" b="b"/>
              <a:pathLst>
                <a:path w="7652" h="105400" extrusionOk="0">
                  <a:moveTo>
                    <a:pt x="1" y="0"/>
                  </a:moveTo>
                  <a:lnTo>
                    <a:pt x="1" y="105400"/>
                  </a:lnTo>
                  <a:lnTo>
                    <a:pt x="7652" y="105400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2"/>
            <p:cNvSpPr/>
            <p:nvPr/>
          </p:nvSpPr>
          <p:spPr>
            <a:xfrm>
              <a:off x="3546150" y="1863075"/>
              <a:ext cx="480400" cy="480400"/>
            </a:xfrm>
            <a:custGeom>
              <a:avLst/>
              <a:gdLst/>
              <a:ahLst/>
              <a:cxnLst/>
              <a:rect l="l" t="t" r="r" b="b"/>
              <a:pathLst>
                <a:path w="19216" h="19216" extrusionOk="0">
                  <a:moveTo>
                    <a:pt x="9610" y="1"/>
                  </a:moveTo>
                  <a:cubicBezTo>
                    <a:pt x="4302" y="1"/>
                    <a:pt x="1" y="4301"/>
                    <a:pt x="1" y="9609"/>
                  </a:cubicBezTo>
                  <a:cubicBezTo>
                    <a:pt x="1" y="14914"/>
                    <a:pt x="4302" y="19215"/>
                    <a:pt x="9610" y="19215"/>
                  </a:cubicBezTo>
                  <a:cubicBezTo>
                    <a:pt x="14915" y="19215"/>
                    <a:pt x="19215" y="14914"/>
                    <a:pt x="19215" y="9609"/>
                  </a:cubicBezTo>
                  <a:cubicBezTo>
                    <a:pt x="19215" y="4301"/>
                    <a:pt x="14915" y="1"/>
                    <a:pt x="9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2"/>
            <p:cNvSpPr/>
            <p:nvPr/>
          </p:nvSpPr>
          <p:spPr>
            <a:xfrm>
              <a:off x="3661125" y="1987225"/>
              <a:ext cx="241275" cy="232125"/>
            </a:xfrm>
            <a:custGeom>
              <a:avLst/>
              <a:gdLst/>
              <a:ahLst/>
              <a:cxnLst/>
              <a:rect l="l" t="t" r="r" b="b"/>
              <a:pathLst>
                <a:path w="9651" h="9285" extrusionOk="0">
                  <a:moveTo>
                    <a:pt x="5011" y="1"/>
                  </a:moveTo>
                  <a:cubicBezTo>
                    <a:pt x="3132" y="1"/>
                    <a:pt x="1438" y="1133"/>
                    <a:pt x="719" y="2868"/>
                  </a:cubicBezTo>
                  <a:cubicBezTo>
                    <a:pt x="1" y="4603"/>
                    <a:pt x="399" y="6598"/>
                    <a:pt x="1726" y="7925"/>
                  </a:cubicBezTo>
                  <a:cubicBezTo>
                    <a:pt x="2614" y="8813"/>
                    <a:pt x="3803" y="9285"/>
                    <a:pt x="5012" y="9285"/>
                  </a:cubicBezTo>
                  <a:cubicBezTo>
                    <a:pt x="5610" y="9285"/>
                    <a:pt x="6212" y="9169"/>
                    <a:pt x="6786" y="8932"/>
                  </a:cubicBezTo>
                  <a:cubicBezTo>
                    <a:pt x="8521" y="8213"/>
                    <a:pt x="9650" y="6519"/>
                    <a:pt x="9650" y="4643"/>
                  </a:cubicBezTo>
                  <a:cubicBezTo>
                    <a:pt x="9650" y="2080"/>
                    <a:pt x="7574" y="1"/>
                    <a:pt x="50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3600900" y="1490325"/>
              <a:ext cx="370825" cy="268700"/>
            </a:xfrm>
            <a:custGeom>
              <a:avLst/>
              <a:gdLst/>
              <a:ahLst/>
              <a:cxnLst/>
              <a:rect l="l" t="t" r="r" b="b"/>
              <a:pathLst>
                <a:path w="14833" h="10748" extrusionOk="0">
                  <a:moveTo>
                    <a:pt x="7417" y="0"/>
                  </a:moveTo>
                  <a:cubicBezTo>
                    <a:pt x="5208" y="0"/>
                    <a:pt x="3417" y="1791"/>
                    <a:pt x="3417" y="4003"/>
                  </a:cubicBezTo>
                  <a:lnTo>
                    <a:pt x="3373" y="4003"/>
                  </a:lnTo>
                  <a:cubicBezTo>
                    <a:pt x="1509" y="4003"/>
                    <a:pt x="1" y="5512"/>
                    <a:pt x="1" y="7375"/>
                  </a:cubicBezTo>
                  <a:cubicBezTo>
                    <a:pt x="1" y="9239"/>
                    <a:pt x="1509" y="10748"/>
                    <a:pt x="3373" y="10748"/>
                  </a:cubicBezTo>
                  <a:lnTo>
                    <a:pt x="11463" y="10748"/>
                  </a:lnTo>
                  <a:cubicBezTo>
                    <a:pt x="13324" y="10748"/>
                    <a:pt x="14833" y="9239"/>
                    <a:pt x="14833" y="7375"/>
                  </a:cubicBezTo>
                  <a:cubicBezTo>
                    <a:pt x="14833" y="5512"/>
                    <a:pt x="13324" y="4003"/>
                    <a:pt x="11463" y="4003"/>
                  </a:cubicBezTo>
                  <a:lnTo>
                    <a:pt x="11420" y="4003"/>
                  </a:lnTo>
                  <a:cubicBezTo>
                    <a:pt x="11420" y="1791"/>
                    <a:pt x="9625" y="0"/>
                    <a:pt x="7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4361825" y="2102250"/>
              <a:ext cx="1087150" cy="959575"/>
            </a:xfrm>
            <a:custGeom>
              <a:avLst/>
              <a:gdLst/>
              <a:ahLst/>
              <a:cxnLst/>
              <a:rect l="l" t="t" r="r" b="b"/>
              <a:pathLst>
                <a:path w="43486" h="38383" extrusionOk="0">
                  <a:moveTo>
                    <a:pt x="21706" y="1"/>
                  </a:moveTo>
                  <a:cubicBezTo>
                    <a:pt x="21219" y="1"/>
                    <a:pt x="20721" y="429"/>
                    <a:pt x="20786" y="965"/>
                  </a:cubicBezTo>
                  <a:cubicBezTo>
                    <a:pt x="13985" y="13002"/>
                    <a:pt x="7183" y="25039"/>
                    <a:pt x="382" y="37079"/>
                  </a:cubicBezTo>
                  <a:cubicBezTo>
                    <a:pt x="0" y="37754"/>
                    <a:pt x="600" y="38382"/>
                    <a:pt x="1189" y="38382"/>
                  </a:cubicBezTo>
                  <a:cubicBezTo>
                    <a:pt x="1452" y="38382"/>
                    <a:pt x="1712" y="38258"/>
                    <a:pt x="1882" y="37957"/>
                  </a:cubicBezTo>
                  <a:cubicBezTo>
                    <a:pt x="8504" y="26237"/>
                    <a:pt x="15123" y="14520"/>
                    <a:pt x="21743" y="2800"/>
                  </a:cubicBezTo>
                  <a:cubicBezTo>
                    <a:pt x="28365" y="14517"/>
                    <a:pt x="34984" y="26237"/>
                    <a:pt x="41607" y="37954"/>
                  </a:cubicBezTo>
                  <a:cubicBezTo>
                    <a:pt x="41776" y="38255"/>
                    <a:pt x="42036" y="38380"/>
                    <a:pt x="42298" y="38380"/>
                  </a:cubicBezTo>
                  <a:cubicBezTo>
                    <a:pt x="42886" y="38380"/>
                    <a:pt x="43486" y="37753"/>
                    <a:pt x="43106" y="37079"/>
                  </a:cubicBezTo>
                  <a:cubicBezTo>
                    <a:pt x="36305" y="25039"/>
                    <a:pt x="29504" y="13002"/>
                    <a:pt x="22702" y="965"/>
                  </a:cubicBezTo>
                  <a:cubicBezTo>
                    <a:pt x="22767" y="429"/>
                    <a:pt x="22269" y="1"/>
                    <a:pt x="21779" y="1"/>
                  </a:cubicBezTo>
                  <a:cubicBezTo>
                    <a:pt x="21767" y="1"/>
                    <a:pt x="21755" y="1"/>
                    <a:pt x="21743" y="2"/>
                  </a:cubicBezTo>
                  <a:cubicBezTo>
                    <a:pt x="21730" y="1"/>
                    <a:pt x="21718" y="1"/>
                    <a:pt x="21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4310050" y="3014700"/>
              <a:ext cx="1190700" cy="68650"/>
            </a:xfrm>
            <a:custGeom>
              <a:avLst/>
              <a:gdLst/>
              <a:ahLst/>
              <a:cxnLst/>
              <a:rect l="l" t="t" r="r" b="b"/>
              <a:pathLst>
                <a:path w="47628" h="2746" extrusionOk="0">
                  <a:moveTo>
                    <a:pt x="1374" y="0"/>
                  </a:moveTo>
                  <a:cubicBezTo>
                    <a:pt x="618" y="0"/>
                    <a:pt x="0" y="615"/>
                    <a:pt x="0" y="1371"/>
                  </a:cubicBezTo>
                  <a:cubicBezTo>
                    <a:pt x="0" y="2130"/>
                    <a:pt x="615" y="2745"/>
                    <a:pt x="1374" y="2745"/>
                  </a:cubicBezTo>
                  <a:lnTo>
                    <a:pt x="46256" y="2745"/>
                  </a:lnTo>
                  <a:cubicBezTo>
                    <a:pt x="47012" y="2745"/>
                    <a:pt x="47627" y="2130"/>
                    <a:pt x="47627" y="1371"/>
                  </a:cubicBezTo>
                  <a:cubicBezTo>
                    <a:pt x="47627" y="615"/>
                    <a:pt x="47012" y="0"/>
                    <a:pt x="46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4379200" y="3083325"/>
              <a:ext cx="1052450" cy="380300"/>
            </a:xfrm>
            <a:custGeom>
              <a:avLst/>
              <a:gdLst/>
              <a:ahLst/>
              <a:cxnLst/>
              <a:rect l="l" t="t" r="r" b="b"/>
              <a:pathLst>
                <a:path w="42098" h="15212" extrusionOk="0">
                  <a:moveTo>
                    <a:pt x="1" y="0"/>
                  </a:moveTo>
                  <a:cubicBezTo>
                    <a:pt x="2922" y="8834"/>
                    <a:pt x="11238" y="15212"/>
                    <a:pt x="21051" y="15212"/>
                  </a:cubicBezTo>
                  <a:cubicBezTo>
                    <a:pt x="30863" y="15212"/>
                    <a:pt x="39177" y="8834"/>
                    <a:pt x="4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2123675" y="2102250"/>
              <a:ext cx="1087225" cy="959575"/>
            </a:xfrm>
            <a:custGeom>
              <a:avLst/>
              <a:gdLst/>
              <a:ahLst/>
              <a:cxnLst/>
              <a:rect l="l" t="t" r="r" b="b"/>
              <a:pathLst>
                <a:path w="43489" h="38383" extrusionOk="0">
                  <a:moveTo>
                    <a:pt x="21709" y="1"/>
                  </a:moveTo>
                  <a:cubicBezTo>
                    <a:pt x="21219" y="1"/>
                    <a:pt x="20722" y="429"/>
                    <a:pt x="20789" y="965"/>
                  </a:cubicBezTo>
                  <a:cubicBezTo>
                    <a:pt x="13985" y="13002"/>
                    <a:pt x="7183" y="25039"/>
                    <a:pt x="382" y="37079"/>
                  </a:cubicBezTo>
                  <a:cubicBezTo>
                    <a:pt x="0" y="37754"/>
                    <a:pt x="603" y="38382"/>
                    <a:pt x="1193" y="38382"/>
                  </a:cubicBezTo>
                  <a:cubicBezTo>
                    <a:pt x="1456" y="38382"/>
                    <a:pt x="1716" y="38258"/>
                    <a:pt x="1885" y="37957"/>
                  </a:cubicBezTo>
                  <a:cubicBezTo>
                    <a:pt x="8504" y="26237"/>
                    <a:pt x="15127" y="14520"/>
                    <a:pt x="21746" y="2800"/>
                  </a:cubicBezTo>
                  <a:cubicBezTo>
                    <a:pt x="28365" y="14517"/>
                    <a:pt x="34987" y="26237"/>
                    <a:pt x="41610" y="37954"/>
                  </a:cubicBezTo>
                  <a:cubicBezTo>
                    <a:pt x="41779" y="38255"/>
                    <a:pt x="42039" y="38380"/>
                    <a:pt x="42301" y="38380"/>
                  </a:cubicBezTo>
                  <a:cubicBezTo>
                    <a:pt x="42889" y="38380"/>
                    <a:pt x="43489" y="37753"/>
                    <a:pt x="43109" y="37079"/>
                  </a:cubicBezTo>
                  <a:cubicBezTo>
                    <a:pt x="36308" y="25039"/>
                    <a:pt x="29507" y="13002"/>
                    <a:pt x="22706" y="965"/>
                  </a:cubicBezTo>
                  <a:cubicBezTo>
                    <a:pt x="22767" y="429"/>
                    <a:pt x="22273" y="1"/>
                    <a:pt x="21782" y="1"/>
                  </a:cubicBezTo>
                  <a:cubicBezTo>
                    <a:pt x="21770" y="1"/>
                    <a:pt x="21758" y="1"/>
                    <a:pt x="21746" y="2"/>
                  </a:cubicBezTo>
                  <a:cubicBezTo>
                    <a:pt x="21734" y="1"/>
                    <a:pt x="21722" y="1"/>
                    <a:pt x="21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2071975" y="3014700"/>
              <a:ext cx="1190700" cy="68650"/>
            </a:xfrm>
            <a:custGeom>
              <a:avLst/>
              <a:gdLst/>
              <a:ahLst/>
              <a:cxnLst/>
              <a:rect l="l" t="t" r="r" b="b"/>
              <a:pathLst>
                <a:path w="47628" h="2746" extrusionOk="0">
                  <a:moveTo>
                    <a:pt x="1374" y="0"/>
                  </a:moveTo>
                  <a:cubicBezTo>
                    <a:pt x="615" y="0"/>
                    <a:pt x="0" y="615"/>
                    <a:pt x="0" y="1371"/>
                  </a:cubicBezTo>
                  <a:cubicBezTo>
                    <a:pt x="0" y="2130"/>
                    <a:pt x="615" y="2745"/>
                    <a:pt x="1374" y="2745"/>
                  </a:cubicBezTo>
                  <a:lnTo>
                    <a:pt x="46253" y="2745"/>
                  </a:lnTo>
                  <a:cubicBezTo>
                    <a:pt x="47012" y="2745"/>
                    <a:pt x="47627" y="2130"/>
                    <a:pt x="47627" y="1371"/>
                  </a:cubicBezTo>
                  <a:cubicBezTo>
                    <a:pt x="47627" y="615"/>
                    <a:pt x="47012" y="0"/>
                    <a:pt x="46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2"/>
            <p:cNvSpPr/>
            <p:nvPr/>
          </p:nvSpPr>
          <p:spPr>
            <a:xfrm>
              <a:off x="2141150" y="3083325"/>
              <a:ext cx="1052425" cy="380300"/>
            </a:xfrm>
            <a:custGeom>
              <a:avLst/>
              <a:gdLst/>
              <a:ahLst/>
              <a:cxnLst/>
              <a:rect l="l" t="t" r="r" b="b"/>
              <a:pathLst>
                <a:path w="42097" h="15212" extrusionOk="0">
                  <a:moveTo>
                    <a:pt x="0" y="0"/>
                  </a:moveTo>
                  <a:cubicBezTo>
                    <a:pt x="2918" y="8834"/>
                    <a:pt x="11237" y="15212"/>
                    <a:pt x="21050" y="15212"/>
                  </a:cubicBezTo>
                  <a:cubicBezTo>
                    <a:pt x="30863" y="15212"/>
                    <a:pt x="39176" y="8834"/>
                    <a:pt x="4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2"/>
            <p:cNvSpPr/>
            <p:nvPr/>
          </p:nvSpPr>
          <p:spPr>
            <a:xfrm>
              <a:off x="2542850" y="4895200"/>
              <a:ext cx="2561675" cy="528625"/>
            </a:xfrm>
            <a:custGeom>
              <a:avLst/>
              <a:gdLst/>
              <a:ahLst/>
              <a:cxnLst/>
              <a:rect l="l" t="t" r="r" b="b"/>
              <a:pathLst>
                <a:path w="102467" h="21145" extrusionOk="0">
                  <a:moveTo>
                    <a:pt x="0" y="1"/>
                  </a:moveTo>
                  <a:lnTo>
                    <a:pt x="0" y="3094"/>
                  </a:lnTo>
                  <a:lnTo>
                    <a:pt x="91233" y="3094"/>
                  </a:lnTo>
                  <a:cubicBezTo>
                    <a:pt x="95722" y="3094"/>
                    <a:pt x="99373" y="6448"/>
                    <a:pt x="99373" y="10573"/>
                  </a:cubicBezTo>
                  <a:cubicBezTo>
                    <a:pt x="99373" y="14695"/>
                    <a:pt x="95722" y="18055"/>
                    <a:pt x="91233" y="18055"/>
                  </a:cubicBezTo>
                  <a:lnTo>
                    <a:pt x="0" y="18055"/>
                  </a:lnTo>
                  <a:lnTo>
                    <a:pt x="0" y="21145"/>
                  </a:lnTo>
                  <a:lnTo>
                    <a:pt x="91233" y="21145"/>
                  </a:lnTo>
                  <a:cubicBezTo>
                    <a:pt x="97428" y="21145"/>
                    <a:pt x="102467" y="16401"/>
                    <a:pt x="102467" y="10573"/>
                  </a:cubicBezTo>
                  <a:cubicBezTo>
                    <a:pt x="102467" y="4741"/>
                    <a:pt x="97428" y="1"/>
                    <a:pt x="9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47775" y="4972525"/>
              <a:ext cx="2379425" cy="374050"/>
            </a:xfrm>
            <a:custGeom>
              <a:avLst/>
              <a:gdLst/>
              <a:ahLst/>
              <a:cxnLst/>
              <a:rect l="l" t="t" r="r" b="b"/>
              <a:pathLst>
                <a:path w="95177" h="14962" extrusionOk="0">
                  <a:moveTo>
                    <a:pt x="1" y="1"/>
                  </a:moveTo>
                  <a:cubicBezTo>
                    <a:pt x="1" y="1"/>
                    <a:pt x="7009" y="6319"/>
                    <a:pt x="1" y="14962"/>
                  </a:cubicBezTo>
                  <a:lnTo>
                    <a:pt x="87036" y="14962"/>
                  </a:lnTo>
                  <a:cubicBezTo>
                    <a:pt x="91525" y="14962"/>
                    <a:pt x="95176" y="11602"/>
                    <a:pt x="95176" y="7480"/>
                  </a:cubicBezTo>
                  <a:cubicBezTo>
                    <a:pt x="95176" y="3355"/>
                    <a:pt x="91525" y="1"/>
                    <a:pt x="8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2647775" y="4988775"/>
              <a:ext cx="2396200" cy="37825"/>
            </a:xfrm>
            <a:custGeom>
              <a:avLst/>
              <a:gdLst/>
              <a:ahLst/>
              <a:cxnLst/>
              <a:rect l="l" t="t" r="r" b="b"/>
              <a:pathLst>
                <a:path w="95848" h="1513" extrusionOk="0">
                  <a:moveTo>
                    <a:pt x="1" y="0"/>
                  </a:moveTo>
                  <a:lnTo>
                    <a:pt x="1" y="1512"/>
                  </a:lnTo>
                  <a:lnTo>
                    <a:pt x="95848" y="1512"/>
                  </a:lnTo>
                  <a:lnTo>
                    <a:pt x="95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2"/>
            <p:cNvSpPr/>
            <p:nvPr/>
          </p:nvSpPr>
          <p:spPr>
            <a:xfrm>
              <a:off x="2647775" y="5091750"/>
              <a:ext cx="2396200" cy="37900"/>
            </a:xfrm>
            <a:custGeom>
              <a:avLst/>
              <a:gdLst/>
              <a:ahLst/>
              <a:cxnLst/>
              <a:rect l="l" t="t" r="r" b="b"/>
              <a:pathLst>
                <a:path w="95848" h="1516" extrusionOk="0">
                  <a:moveTo>
                    <a:pt x="1" y="0"/>
                  </a:moveTo>
                  <a:lnTo>
                    <a:pt x="1" y="1516"/>
                  </a:lnTo>
                  <a:lnTo>
                    <a:pt x="95848" y="1516"/>
                  </a:lnTo>
                  <a:lnTo>
                    <a:pt x="95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2"/>
            <p:cNvSpPr/>
            <p:nvPr/>
          </p:nvSpPr>
          <p:spPr>
            <a:xfrm>
              <a:off x="2647775" y="5194875"/>
              <a:ext cx="2396200" cy="37825"/>
            </a:xfrm>
            <a:custGeom>
              <a:avLst/>
              <a:gdLst/>
              <a:ahLst/>
              <a:cxnLst/>
              <a:rect l="l" t="t" r="r" b="b"/>
              <a:pathLst>
                <a:path w="95848" h="1513" extrusionOk="0">
                  <a:moveTo>
                    <a:pt x="1" y="1"/>
                  </a:moveTo>
                  <a:lnTo>
                    <a:pt x="1" y="1513"/>
                  </a:lnTo>
                  <a:lnTo>
                    <a:pt x="95848" y="1513"/>
                  </a:lnTo>
                  <a:lnTo>
                    <a:pt x="958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2"/>
            <p:cNvSpPr/>
            <p:nvPr/>
          </p:nvSpPr>
          <p:spPr>
            <a:xfrm>
              <a:off x="2647775" y="5298000"/>
              <a:ext cx="2396200" cy="37750"/>
            </a:xfrm>
            <a:custGeom>
              <a:avLst/>
              <a:gdLst/>
              <a:ahLst/>
              <a:cxnLst/>
              <a:rect l="l" t="t" r="r" b="b"/>
              <a:pathLst>
                <a:path w="95848" h="1510" extrusionOk="0">
                  <a:moveTo>
                    <a:pt x="1" y="1"/>
                  </a:moveTo>
                  <a:lnTo>
                    <a:pt x="1" y="1510"/>
                  </a:lnTo>
                  <a:lnTo>
                    <a:pt x="95848" y="1510"/>
                  </a:lnTo>
                  <a:lnTo>
                    <a:pt x="958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62"/>
          <p:cNvGrpSpPr/>
          <p:nvPr/>
        </p:nvGrpSpPr>
        <p:grpSpPr>
          <a:xfrm>
            <a:off x="6842208" y="2937665"/>
            <a:ext cx="1514850" cy="1501843"/>
            <a:chOff x="5200975" y="2581800"/>
            <a:chExt cx="2183725" cy="2164975"/>
          </a:xfrm>
        </p:grpSpPr>
        <p:sp>
          <p:nvSpPr>
            <p:cNvPr id="995" name="Google Shape;995;p62"/>
            <p:cNvSpPr/>
            <p:nvPr/>
          </p:nvSpPr>
          <p:spPr>
            <a:xfrm>
              <a:off x="5706200" y="3567300"/>
              <a:ext cx="951025" cy="106450"/>
            </a:xfrm>
            <a:custGeom>
              <a:avLst/>
              <a:gdLst/>
              <a:ahLst/>
              <a:cxnLst/>
              <a:rect l="l" t="t" r="r" b="b"/>
              <a:pathLst>
                <a:path w="38041" h="4258" extrusionOk="0">
                  <a:moveTo>
                    <a:pt x="35916" y="0"/>
                  </a:moveTo>
                  <a:cubicBezTo>
                    <a:pt x="35914" y="0"/>
                    <a:pt x="35912" y="0"/>
                    <a:pt x="35910" y="0"/>
                  </a:cubicBezTo>
                  <a:lnTo>
                    <a:pt x="2127" y="0"/>
                  </a:lnTo>
                  <a:cubicBezTo>
                    <a:pt x="951" y="0"/>
                    <a:pt x="0" y="954"/>
                    <a:pt x="0" y="2127"/>
                  </a:cubicBezTo>
                  <a:cubicBezTo>
                    <a:pt x="0" y="3303"/>
                    <a:pt x="951" y="4257"/>
                    <a:pt x="2127" y="4257"/>
                  </a:cubicBezTo>
                  <a:lnTo>
                    <a:pt x="35910" y="4257"/>
                  </a:lnTo>
                  <a:cubicBezTo>
                    <a:pt x="37087" y="4257"/>
                    <a:pt x="38040" y="3303"/>
                    <a:pt x="38040" y="2127"/>
                  </a:cubicBezTo>
                  <a:cubicBezTo>
                    <a:pt x="38040" y="952"/>
                    <a:pt x="37090" y="0"/>
                    <a:pt x="359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5597500" y="3880300"/>
              <a:ext cx="1168425" cy="121975"/>
            </a:xfrm>
            <a:custGeom>
              <a:avLst/>
              <a:gdLst/>
              <a:ahLst/>
              <a:cxnLst/>
              <a:rect l="l" t="t" r="r" b="b"/>
              <a:pathLst>
                <a:path w="46737" h="4879" extrusionOk="0">
                  <a:moveTo>
                    <a:pt x="2438" y="0"/>
                  </a:moveTo>
                  <a:cubicBezTo>
                    <a:pt x="1092" y="0"/>
                    <a:pt x="0" y="1092"/>
                    <a:pt x="0" y="2438"/>
                  </a:cubicBezTo>
                  <a:cubicBezTo>
                    <a:pt x="0" y="3783"/>
                    <a:pt x="1092" y="4878"/>
                    <a:pt x="2438" y="4878"/>
                  </a:cubicBezTo>
                  <a:lnTo>
                    <a:pt x="44296" y="4878"/>
                  </a:lnTo>
                  <a:cubicBezTo>
                    <a:pt x="45645" y="4878"/>
                    <a:pt x="46736" y="3787"/>
                    <a:pt x="46736" y="2438"/>
                  </a:cubicBezTo>
                  <a:cubicBezTo>
                    <a:pt x="46733" y="1092"/>
                    <a:pt x="45642" y="0"/>
                    <a:pt x="44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5772700" y="3673725"/>
              <a:ext cx="818025" cy="206600"/>
            </a:xfrm>
            <a:custGeom>
              <a:avLst/>
              <a:gdLst/>
              <a:ahLst/>
              <a:cxnLst/>
              <a:rect l="l" t="t" r="r" b="b"/>
              <a:pathLst>
                <a:path w="32721" h="8264" extrusionOk="0">
                  <a:moveTo>
                    <a:pt x="0" y="0"/>
                  </a:moveTo>
                  <a:lnTo>
                    <a:pt x="0" y="8263"/>
                  </a:lnTo>
                  <a:lnTo>
                    <a:pt x="32720" y="8263"/>
                  </a:lnTo>
                  <a:lnTo>
                    <a:pt x="327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2"/>
            <p:cNvSpPr/>
            <p:nvPr/>
          </p:nvSpPr>
          <p:spPr>
            <a:xfrm>
              <a:off x="5460550" y="4002250"/>
              <a:ext cx="1442300" cy="458350"/>
            </a:xfrm>
            <a:custGeom>
              <a:avLst/>
              <a:gdLst/>
              <a:ahLst/>
              <a:cxnLst/>
              <a:rect l="l" t="t" r="r" b="b"/>
              <a:pathLst>
                <a:path w="57692" h="18334" extrusionOk="0">
                  <a:moveTo>
                    <a:pt x="1" y="0"/>
                  </a:moveTo>
                  <a:lnTo>
                    <a:pt x="1" y="18333"/>
                  </a:lnTo>
                  <a:lnTo>
                    <a:pt x="57692" y="18333"/>
                  </a:lnTo>
                  <a:lnTo>
                    <a:pt x="576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2"/>
            <p:cNvSpPr/>
            <p:nvPr/>
          </p:nvSpPr>
          <p:spPr>
            <a:xfrm>
              <a:off x="5691050" y="4105850"/>
              <a:ext cx="383625" cy="251150"/>
            </a:xfrm>
            <a:custGeom>
              <a:avLst/>
              <a:gdLst/>
              <a:ahLst/>
              <a:cxnLst/>
              <a:rect l="l" t="t" r="r" b="b"/>
              <a:pathLst>
                <a:path w="15345" h="10046" extrusionOk="0">
                  <a:moveTo>
                    <a:pt x="1" y="0"/>
                  </a:moveTo>
                  <a:lnTo>
                    <a:pt x="1" y="10045"/>
                  </a:lnTo>
                  <a:lnTo>
                    <a:pt x="15344" y="10045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6762925" y="4002250"/>
              <a:ext cx="68950" cy="458350"/>
            </a:xfrm>
            <a:custGeom>
              <a:avLst/>
              <a:gdLst/>
              <a:ahLst/>
              <a:cxnLst/>
              <a:rect l="l" t="t" r="r" b="b"/>
              <a:pathLst>
                <a:path w="2758" h="18334" extrusionOk="0">
                  <a:moveTo>
                    <a:pt x="0" y="0"/>
                  </a:moveTo>
                  <a:lnTo>
                    <a:pt x="0" y="18333"/>
                  </a:lnTo>
                  <a:lnTo>
                    <a:pt x="2758" y="18333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5531625" y="4002250"/>
              <a:ext cx="68950" cy="458350"/>
            </a:xfrm>
            <a:custGeom>
              <a:avLst/>
              <a:gdLst/>
              <a:ahLst/>
              <a:cxnLst/>
              <a:rect l="l" t="t" r="r" b="b"/>
              <a:pathLst>
                <a:path w="2758" h="18334" extrusionOk="0">
                  <a:moveTo>
                    <a:pt x="0" y="0"/>
                  </a:moveTo>
                  <a:lnTo>
                    <a:pt x="0" y="18333"/>
                  </a:lnTo>
                  <a:lnTo>
                    <a:pt x="2758" y="18333"/>
                  </a:lnTo>
                  <a:lnTo>
                    <a:pt x="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5910025" y="2706175"/>
              <a:ext cx="638650" cy="728200"/>
            </a:xfrm>
            <a:custGeom>
              <a:avLst/>
              <a:gdLst/>
              <a:ahLst/>
              <a:cxnLst/>
              <a:rect l="l" t="t" r="r" b="b"/>
              <a:pathLst>
                <a:path w="25546" h="29128" extrusionOk="0">
                  <a:moveTo>
                    <a:pt x="12445" y="0"/>
                  </a:moveTo>
                  <a:lnTo>
                    <a:pt x="0" y="21567"/>
                  </a:lnTo>
                  <a:lnTo>
                    <a:pt x="13101" y="29128"/>
                  </a:lnTo>
                  <a:lnTo>
                    <a:pt x="25546" y="756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CC8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5975975" y="2820600"/>
              <a:ext cx="506750" cy="499425"/>
            </a:xfrm>
            <a:custGeom>
              <a:avLst/>
              <a:gdLst/>
              <a:ahLst/>
              <a:cxnLst/>
              <a:rect l="l" t="t" r="r" b="b"/>
              <a:pathLst>
                <a:path w="20270" h="19977" extrusionOk="0">
                  <a:moveTo>
                    <a:pt x="7166" y="0"/>
                  </a:moveTo>
                  <a:lnTo>
                    <a:pt x="1" y="12417"/>
                  </a:lnTo>
                  <a:lnTo>
                    <a:pt x="13104" y="19977"/>
                  </a:lnTo>
                  <a:lnTo>
                    <a:pt x="20269" y="7560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rgbClr val="FFC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5910025" y="2706175"/>
              <a:ext cx="638650" cy="728200"/>
            </a:xfrm>
            <a:custGeom>
              <a:avLst/>
              <a:gdLst/>
              <a:ahLst/>
              <a:cxnLst/>
              <a:rect l="l" t="t" r="r" b="b"/>
              <a:pathLst>
                <a:path w="25546" h="29128" extrusionOk="0">
                  <a:moveTo>
                    <a:pt x="12445" y="0"/>
                  </a:moveTo>
                  <a:lnTo>
                    <a:pt x="0" y="21567"/>
                  </a:lnTo>
                  <a:lnTo>
                    <a:pt x="13101" y="29128"/>
                  </a:lnTo>
                  <a:lnTo>
                    <a:pt x="25546" y="756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2"/>
            <p:cNvSpPr/>
            <p:nvPr/>
          </p:nvSpPr>
          <p:spPr>
            <a:xfrm>
              <a:off x="5975975" y="2820600"/>
              <a:ext cx="506750" cy="499425"/>
            </a:xfrm>
            <a:custGeom>
              <a:avLst/>
              <a:gdLst/>
              <a:ahLst/>
              <a:cxnLst/>
              <a:rect l="l" t="t" r="r" b="b"/>
              <a:pathLst>
                <a:path w="20270" h="19977" extrusionOk="0">
                  <a:moveTo>
                    <a:pt x="7166" y="0"/>
                  </a:moveTo>
                  <a:lnTo>
                    <a:pt x="1" y="12417"/>
                  </a:lnTo>
                  <a:lnTo>
                    <a:pt x="13104" y="19977"/>
                  </a:lnTo>
                  <a:lnTo>
                    <a:pt x="20269" y="7560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2"/>
            <p:cNvSpPr/>
            <p:nvPr/>
          </p:nvSpPr>
          <p:spPr>
            <a:xfrm>
              <a:off x="6165550" y="2671225"/>
              <a:ext cx="430650" cy="273050"/>
            </a:xfrm>
            <a:custGeom>
              <a:avLst/>
              <a:gdLst/>
              <a:ahLst/>
              <a:cxnLst/>
              <a:rect l="l" t="t" r="r" b="b"/>
              <a:pathLst>
                <a:path w="17226" h="10922" extrusionOk="0">
                  <a:moveTo>
                    <a:pt x="1647" y="0"/>
                  </a:moveTo>
                  <a:cubicBezTo>
                    <a:pt x="1150" y="0"/>
                    <a:pt x="666" y="259"/>
                    <a:pt x="399" y="720"/>
                  </a:cubicBezTo>
                  <a:cubicBezTo>
                    <a:pt x="0" y="1411"/>
                    <a:pt x="235" y="2292"/>
                    <a:pt x="926" y="2687"/>
                  </a:cubicBezTo>
                  <a:lnTo>
                    <a:pt x="14860" y="10728"/>
                  </a:lnTo>
                  <a:cubicBezTo>
                    <a:pt x="15087" y="10859"/>
                    <a:pt x="15335" y="10921"/>
                    <a:pt x="15579" y="10921"/>
                  </a:cubicBezTo>
                  <a:cubicBezTo>
                    <a:pt x="16076" y="10921"/>
                    <a:pt x="16560" y="10663"/>
                    <a:pt x="16827" y="10201"/>
                  </a:cubicBezTo>
                  <a:cubicBezTo>
                    <a:pt x="17226" y="9510"/>
                    <a:pt x="16987" y="8629"/>
                    <a:pt x="16300" y="8231"/>
                  </a:cubicBezTo>
                  <a:lnTo>
                    <a:pt x="2365" y="193"/>
                  </a:lnTo>
                  <a:cubicBezTo>
                    <a:pt x="2139" y="62"/>
                    <a:pt x="1891" y="0"/>
                    <a:pt x="16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2"/>
            <p:cNvSpPr/>
            <p:nvPr/>
          </p:nvSpPr>
          <p:spPr>
            <a:xfrm>
              <a:off x="6154800" y="2581800"/>
              <a:ext cx="524150" cy="327075"/>
            </a:xfrm>
            <a:custGeom>
              <a:avLst/>
              <a:gdLst/>
              <a:ahLst/>
              <a:cxnLst/>
              <a:rect l="l" t="t" r="r" b="b"/>
              <a:pathLst>
                <a:path w="20966" h="13083" extrusionOk="0">
                  <a:moveTo>
                    <a:pt x="1644" y="0"/>
                  </a:moveTo>
                  <a:cubicBezTo>
                    <a:pt x="1147" y="0"/>
                    <a:pt x="663" y="259"/>
                    <a:pt x="396" y="721"/>
                  </a:cubicBezTo>
                  <a:cubicBezTo>
                    <a:pt x="0" y="1411"/>
                    <a:pt x="236" y="2290"/>
                    <a:pt x="923" y="2688"/>
                  </a:cubicBezTo>
                  <a:lnTo>
                    <a:pt x="18600" y="12890"/>
                  </a:lnTo>
                  <a:cubicBezTo>
                    <a:pt x="18827" y="13021"/>
                    <a:pt x="19075" y="13083"/>
                    <a:pt x="19319" y="13083"/>
                  </a:cubicBezTo>
                  <a:cubicBezTo>
                    <a:pt x="19818" y="13083"/>
                    <a:pt x="20303" y="12824"/>
                    <a:pt x="20570" y="12363"/>
                  </a:cubicBezTo>
                  <a:cubicBezTo>
                    <a:pt x="20965" y="11673"/>
                    <a:pt x="20730" y="10791"/>
                    <a:pt x="20040" y="10393"/>
                  </a:cubicBezTo>
                  <a:lnTo>
                    <a:pt x="2363" y="194"/>
                  </a:lnTo>
                  <a:cubicBezTo>
                    <a:pt x="2136" y="63"/>
                    <a:pt x="1888" y="0"/>
                    <a:pt x="1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5862575" y="3196325"/>
              <a:ext cx="430600" cy="273075"/>
            </a:xfrm>
            <a:custGeom>
              <a:avLst/>
              <a:gdLst/>
              <a:ahLst/>
              <a:cxnLst/>
              <a:rect l="l" t="t" r="r" b="b"/>
              <a:pathLst>
                <a:path w="17224" h="10923" extrusionOk="0">
                  <a:moveTo>
                    <a:pt x="1648" y="0"/>
                  </a:moveTo>
                  <a:cubicBezTo>
                    <a:pt x="1149" y="0"/>
                    <a:pt x="664" y="259"/>
                    <a:pt x="399" y="722"/>
                  </a:cubicBezTo>
                  <a:cubicBezTo>
                    <a:pt x="1" y="1412"/>
                    <a:pt x="236" y="2291"/>
                    <a:pt x="926" y="2689"/>
                  </a:cubicBezTo>
                  <a:lnTo>
                    <a:pt x="14858" y="10729"/>
                  </a:lnTo>
                  <a:cubicBezTo>
                    <a:pt x="15085" y="10860"/>
                    <a:pt x="15332" y="10923"/>
                    <a:pt x="15577" y="10923"/>
                  </a:cubicBezTo>
                  <a:cubicBezTo>
                    <a:pt x="16075" y="10923"/>
                    <a:pt x="16560" y="10664"/>
                    <a:pt x="16828" y="10202"/>
                  </a:cubicBezTo>
                  <a:cubicBezTo>
                    <a:pt x="17223" y="9512"/>
                    <a:pt x="16988" y="8631"/>
                    <a:pt x="16301" y="8232"/>
                  </a:cubicBezTo>
                  <a:lnTo>
                    <a:pt x="2366" y="192"/>
                  </a:lnTo>
                  <a:cubicBezTo>
                    <a:pt x="2139" y="62"/>
                    <a:pt x="1892" y="0"/>
                    <a:pt x="1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5779750" y="3231725"/>
              <a:ext cx="524250" cy="327075"/>
            </a:xfrm>
            <a:custGeom>
              <a:avLst/>
              <a:gdLst/>
              <a:ahLst/>
              <a:cxnLst/>
              <a:rect l="l" t="t" r="r" b="b"/>
              <a:pathLst>
                <a:path w="20970" h="13083" extrusionOk="0">
                  <a:moveTo>
                    <a:pt x="1645" y="0"/>
                  </a:moveTo>
                  <a:cubicBezTo>
                    <a:pt x="1147" y="0"/>
                    <a:pt x="663" y="258"/>
                    <a:pt x="396" y="721"/>
                  </a:cubicBezTo>
                  <a:lnTo>
                    <a:pt x="399" y="721"/>
                  </a:lnTo>
                  <a:cubicBezTo>
                    <a:pt x="1" y="1408"/>
                    <a:pt x="236" y="2290"/>
                    <a:pt x="926" y="2688"/>
                  </a:cubicBezTo>
                  <a:lnTo>
                    <a:pt x="18604" y="12890"/>
                  </a:lnTo>
                  <a:cubicBezTo>
                    <a:pt x="18830" y="13021"/>
                    <a:pt x="19077" y="13083"/>
                    <a:pt x="19321" y="13083"/>
                  </a:cubicBezTo>
                  <a:cubicBezTo>
                    <a:pt x="19819" y="13083"/>
                    <a:pt x="20303" y="12823"/>
                    <a:pt x="20571" y="12360"/>
                  </a:cubicBezTo>
                  <a:cubicBezTo>
                    <a:pt x="20969" y="11673"/>
                    <a:pt x="20731" y="10791"/>
                    <a:pt x="20044" y="10393"/>
                  </a:cubicBezTo>
                  <a:lnTo>
                    <a:pt x="2366" y="194"/>
                  </a:lnTo>
                  <a:cubicBezTo>
                    <a:pt x="2139" y="63"/>
                    <a:pt x="1890" y="0"/>
                    <a:pt x="1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6371175" y="3126850"/>
              <a:ext cx="991800" cy="601825"/>
            </a:xfrm>
            <a:custGeom>
              <a:avLst/>
              <a:gdLst/>
              <a:ahLst/>
              <a:cxnLst/>
              <a:rect l="l" t="t" r="r" b="b"/>
              <a:pathLst>
                <a:path w="39672" h="24073" extrusionOk="0">
                  <a:moveTo>
                    <a:pt x="1754" y="0"/>
                  </a:moveTo>
                  <a:lnTo>
                    <a:pt x="910" y="1462"/>
                  </a:lnTo>
                  <a:lnTo>
                    <a:pt x="844" y="1575"/>
                  </a:lnTo>
                  <a:lnTo>
                    <a:pt x="1" y="3037"/>
                  </a:lnTo>
                  <a:cubicBezTo>
                    <a:pt x="1" y="3037"/>
                    <a:pt x="20514" y="16972"/>
                    <a:pt x="28623" y="21652"/>
                  </a:cubicBezTo>
                  <a:cubicBezTo>
                    <a:pt x="31840" y="23509"/>
                    <a:pt x="33962" y="24072"/>
                    <a:pt x="35344" y="24072"/>
                  </a:cubicBezTo>
                  <a:cubicBezTo>
                    <a:pt x="37173" y="24072"/>
                    <a:pt x="37704" y="23085"/>
                    <a:pt x="37762" y="22800"/>
                  </a:cubicBezTo>
                  <a:cubicBezTo>
                    <a:pt x="38141" y="22465"/>
                    <a:pt x="39672" y="19779"/>
                    <a:pt x="32196" y="15466"/>
                  </a:cubicBezTo>
                  <a:cubicBezTo>
                    <a:pt x="24084" y="10785"/>
                    <a:pt x="1754" y="0"/>
                    <a:pt x="17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7237550" y="3604275"/>
              <a:ext cx="147150" cy="166825"/>
            </a:xfrm>
            <a:custGeom>
              <a:avLst/>
              <a:gdLst/>
              <a:ahLst/>
              <a:cxnLst/>
              <a:rect l="l" t="t" r="r" b="b"/>
              <a:pathLst>
                <a:path w="5886" h="6673" extrusionOk="0">
                  <a:moveTo>
                    <a:pt x="3829" y="1"/>
                  </a:moveTo>
                  <a:cubicBezTo>
                    <a:pt x="3207" y="1"/>
                    <a:pt x="2601" y="324"/>
                    <a:pt x="2269" y="902"/>
                  </a:cubicBezTo>
                  <a:lnTo>
                    <a:pt x="496" y="3970"/>
                  </a:lnTo>
                  <a:cubicBezTo>
                    <a:pt x="1" y="4833"/>
                    <a:pt x="299" y="5934"/>
                    <a:pt x="1158" y="6430"/>
                  </a:cubicBezTo>
                  <a:cubicBezTo>
                    <a:pt x="1443" y="6594"/>
                    <a:pt x="1753" y="6672"/>
                    <a:pt x="2058" y="6672"/>
                  </a:cubicBezTo>
                  <a:cubicBezTo>
                    <a:pt x="2680" y="6672"/>
                    <a:pt x="3284" y="6349"/>
                    <a:pt x="3618" y="5771"/>
                  </a:cubicBezTo>
                  <a:lnTo>
                    <a:pt x="5390" y="2703"/>
                  </a:lnTo>
                  <a:cubicBezTo>
                    <a:pt x="5886" y="1840"/>
                    <a:pt x="5591" y="739"/>
                    <a:pt x="4728" y="243"/>
                  </a:cubicBezTo>
                  <a:cubicBezTo>
                    <a:pt x="4445" y="79"/>
                    <a:pt x="4135" y="1"/>
                    <a:pt x="38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5200975" y="4452650"/>
              <a:ext cx="1917800" cy="294125"/>
            </a:xfrm>
            <a:custGeom>
              <a:avLst/>
              <a:gdLst/>
              <a:ahLst/>
              <a:cxnLst/>
              <a:rect l="l" t="t" r="r" b="b"/>
              <a:pathLst>
                <a:path w="76712" h="11765" extrusionOk="0">
                  <a:moveTo>
                    <a:pt x="0" y="0"/>
                  </a:moveTo>
                  <a:lnTo>
                    <a:pt x="0" y="11764"/>
                  </a:lnTo>
                  <a:lnTo>
                    <a:pt x="76711" y="11764"/>
                  </a:lnTo>
                  <a:lnTo>
                    <a:pt x="767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2"/>
            <p:cNvSpPr/>
            <p:nvPr/>
          </p:nvSpPr>
          <p:spPr>
            <a:xfrm>
              <a:off x="5507450" y="4519150"/>
              <a:ext cx="510125" cy="161200"/>
            </a:xfrm>
            <a:custGeom>
              <a:avLst/>
              <a:gdLst/>
              <a:ahLst/>
              <a:cxnLst/>
              <a:rect l="l" t="t" r="r" b="b"/>
              <a:pathLst>
                <a:path w="20405" h="6448" extrusionOk="0">
                  <a:moveTo>
                    <a:pt x="1" y="1"/>
                  </a:moveTo>
                  <a:lnTo>
                    <a:pt x="1" y="6447"/>
                  </a:lnTo>
                  <a:lnTo>
                    <a:pt x="20404" y="6447"/>
                  </a:lnTo>
                  <a:lnTo>
                    <a:pt x="20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6932700" y="4452650"/>
              <a:ext cx="91650" cy="294125"/>
            </a:xfrm>
            <a:custGeom>
              <a:avLst/>
              <a:gdLst/>
              <a:ahLst/>
              <a:cxnLst/>
              <a:rect l="l" t="t" r="r" b="b"/>
              <a:pathLst>
                <a:path w="3666" h="11765" extrusionOk="0">
                  <a:moveTo>
                    <a:pt x="1" y="0"/>
                  </a:moveTo>
                  <a:lnTo>
                    <a:pt x="1" y="11764"/>
                  </a:lnTo>
                  <a:lnTo>
                    <a:pt x="3665" y="11764"/>
                  </a:lnTo>
                  <a:lnTo>
                    <a:pt x="36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5295400" y="4452650"/>
              <a:ext cx="91700" cy="294125"/>
            </a:xfrm>
            <a:custGeom>
              <a:avLst/>
              <a:gdLst/>
              <a:ahLst/>
              <a:cxnLst/>
              <a:rect l="l" t="t" r="r" b="b"/>
              <a:pathLst>
                <a:path w="3668" h="11765" extrusionOk="0">
                  <a:moveTo>
                    <a:pt x="0" y="0"/>
                  </a:moveTo>
                  <a:lnTo>
                    <a:pt x="0" y="11764"/>
                  </a:lnTo>
                  <a:lnTo>
                    <a:pt x="3667" y="11764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62"/>
          <p:cNvGrpSpPr/>
          <p:nvPr/>
        </p:nvGrpSpPr>
        <p:grpSpPr>
          <a:xfrm>
            <a:off x="3934454" y="3052995"/>
            <a:ext cx="1330361" cy="1386464"/>
            <a:chOff x="238125" y="2748125"/>
            <a:chExt cx="1917775" cy="1998650"/>
          </a:xfrm>
        </p:grpSpPr>
        <p:sp>
          <p:nvSpPr>
            <p:cNvPr id="1017" name="Google Shape;1017;p62"/>
            <p:cNvSpPr/>
            <p:nvPr/>
          </p:nvSpPr>
          <p:spPr>
            <a:xfrm>
              <a:off x="540300" y="4220100"/>
              <a:ext cx="1313425" cy="120175"/>
            </a:xfrm>
            <a:custGeom>
              <a:avLst/>
              <a:gdLst/>
              <a:ahLst/>
              <a:cxnLst/>
              <a:rect l="l" t="t" r="r" b="b"/>
              <a:pathLst>
                <a:path w="52537" h="4807" extrusionOk="0">
                  <a:moveTo>
                    <a:pt x="0" y="1"/>
                  </a:moveTo>
                  <a:lnTo>
                    <a:pt x="0" y="4807"/>
                  </a:lnTo>
                  <a:lnTo>
                    <a:pt x="52537" y="4807"/>
                  </a:lnTo>
                  <a:lnTo>
                    <a:pt x="52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507750" y="4340250"/>
              <a:ext cx="1375475" cy="120275"/>
            </a:xfrm>
            <a:custGeom>
              <a:avLst/>
              <a:gdLst/>
              <a:ahLst/>
              <a:cxnLst/>
              <a:rect l="l" t="t" r="r" b="b"/>
              <a:pathLst>
                <a:path w="55019" h="4811" extrusionOk="0">
                  <a:moveTo>
                    <a:pt x="0" y="1"/>
                  </a:moveTo>
                  <a:lnTo>
                    <a:pt x="0" y="4810"/>
                  </a:lnTo>
                  <a:lnTo>
                    <a:pt x="55018" y="4810"/>
                  </a:lnTo>
                  <a:lnTo>
                    <a:pt x="550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668900" y="3473650"/>
              <a:ext cx="160025" cy="746400"/>
            </a:xfrm>
            <a:custGeom>
              <a:avLst/>
              <a:gdLst/>
              <a:ahLst/>
              <a:cxnLst/>
              <a:rect l="l" t="t" r="r" b="b"/>
              <a:pathLst>
                <a:path w="6401" h="29856" extrusionOk="0">
                  <a:moveTo>
                    <a:pt x="1" y="0"/>
                  </a:moveTo>
                  <a:lnTo>
                    <a:pt x="1" y="29856"/>
                  </a:lnTo>
                  <a:lnTo>
                    <a:pt x="6401" y="29856"/>
                  </a:lnTo>
                  <a:lnTo>
                    <a:pt x="6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652525" y="3473650"/>
              <a:ext cx="192800" cy="88650"/>
            </a:xfrm>
            <a:custGeom>
              <a:avLst/>
              <a:gdLst/>
              <a:ahLst/>
              <a:cxnLst/>
              <a:rect l="l" t="t" r="r" b="b"/>
              <a:pathLst>
                <a:path w="7712" h="3546" extrusionOk="0">
                  <a:moveTo>
                    <a:pt x="0" y="0"/>
                  </a:moveTo>
                  <a:lnTo>
                    <a:pt x="0" y="3545"/>
                  </a:lnTo>
                  <a:lnTo>
                    <a:pt x="7711" y="3545"/>
                  </a:lnTo>
                  <a:lnTo>
                    <a:pt x="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652525" y="4131500"/>
              <a:ext cx="192800" cy="88625"/>
            </a:xfrm>
            <a:custGeom>
              <a:avLst/>
              <a:gdLst/>
              <a:ahLst/>
              <a:cxnLst/>
              <a:rect l="l" t="t" r="r" b="b"/>
              <a:pathLst>
                <a:path w="7712" h="3545" extrusionOk="0">
                  <a:moveTo>
                    <a:pt x="0" y="0"/>
                  </a:moveTo>
                  <a:lnTo>
                    <a:pt x="0" y="3545"/>
                  </a:lnTo>
                  <a:lnTo>
                    <a:pt x="7711" y="3545"/>
                  </a:lnTo>
                  <a:lnTo>
                    <a:pt x="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967650" y="3473650"/>
              <a:ext cx="160000" cy="746400"/>
            </a:xfrm>
            <a:custGeom>
              <a:avLst/>
              <a:gdLst/>
              <a:ahLst/>
              <a:cxnLst/>
              <a:rect l="l" t="t" r="r" b="b"/>
              <a:pathLst>
                <a:path w="6400" h="29856" extrusionOk="0">
                  <a:moveTo>
                    <a:pt x="0" y="0"/>
                  </a:moveTo>
                  <a:lnTo>
                    <a:pt x="0" y="29856"/>
                  </a:lnTo>
                  <a:lnTo>
                    <a:pt x="6400" y="29856"/>
                  </a:lnTo>
                  <a:lnTo>
                    <a:pt x="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951250" y="3473650"/>
              <a:ext cx="192800" cy="88650"/>
            </a:xfrm>
            <a:custGeom>
              <a:avLst/>
              <a:gdLst/>
              <a:ahLst/>
              <a:cxnLst/>
              <a:rect l="l" t="t" r="r" b="b"/>
              <a:pathLst>
                <a:path w="7712" h="3546" extrusionOk="0">
                  <a:moveTo>
                    <a:pt x="0" y="0"/>
                  </a:moveTo>
                  <a:lnTo>
                    <a:pt x="0" y="3545"/>
                  </a:lnTo>
                  <a:lnTo>
                    <a:pt x="7711" y="3545"/>
                  </a:lnTo>
                  <a:lnTo>
                    <a:pt x="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951250" y="4131500"/>
              <a:ext cx="192800" cy="88625"/>
            </a:xfrm>
            <a:custGeom>
              <a:avLst/>
              <a:gdLst/>
              <a:ahLst/>
              <a:cxnLst/>
              <a:rect l="l" t="t" r="r" b="b"/>
              <a:pathLst>
                <a:path w="7712" h="3545" extrusionOk="0">
                  <a:moveTo>
                    <a:pt x="0" y="0"/>
                  </a:moveTo>
                  <a:lnTo>
                    <a:pt x="0" y="3545"/>
                  </a:lnTo>
                  <a:lnTo>
                    <a:pt x="7711" y="3545"/>
                  </a:lnTo>
                  <a:lnTo>
                    <a:pt x="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1266375" y="3473650"/>
              <a:ext cx="160000" cy="746400"/>
            </a:xfrm>
            <a:custGeom>
              <a:avLst/>
              <a:gdLst/>
              <a:ahLst/>
              <a:cxnLst/>
              <a:rect l="l" t="t" r="r" b="b"/>
              <a:pathLst>
                <a:path w="6400" h="29856" extrusionOk="0">
                  <a:moveTo>
                    <a:pt x="0" y="0"/>
                  </a:moveTo>
                  <a:lnTo>
                    <a:pt x="0" y="29856"/>
                  </a:lnTo>
                  <a:lnTo>
                    <a:pt x="6400" y="29856"/>
                  </a:lnTo>
                  <a:lnTo>
                    <a:pt x="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1249975" y="3473650"/>
              <a:ext cx="192800" cy="88650"/>
            </a:xfrm>
            <a:custGeom>
              <a:avLst/>
              <a:gdLst/>
              <a:ahLst/>
              <a:cxnLst/>
              <a:rect l="l" t="t" r="r" b="b"/>
              <a:pathLst>
                <a:path w="7712" h="3546" extrusionOk="0">
                  <a:moveTo>
                    <a:pt x="1" y="0"/>
                  </a:moveTo>
                  <a:lnTo>
                    <a:pt x="1" y="3545"/>
                  </a:lnTo>
                  <a:lnTo>
                    <a:pt x="7711" y="3545"/>
                  </a:lnTo>
                  <a:lnTo>
                    <a:pt x="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1249975" y="4131500"/>
              <a:ext cx="192800" cy="88625"/>
            </a:xfrm>
            <a:custGeom>
              <a:avLst/>
              <a:gdLst/>
              <a:ahLst/>
              <a:cxnLst/>
              <a:rect l="l" t="t" r="r" b="b"/>
              <a:pathLst>
                <a:path w="7712" h="3545" extrusionOk="0">
                  <a:moveTo>
                    <a:pt x="1" y="0"/>
                  </a:moveTo>
                  <a:lnTo>
                    <a:pt x="1" y="3545"/>
                  </a:lnTo>
                  <a:lnTo>
                    <a:pt x="7711" y="3545"/>
                  </a:lnTo>
                  <a:lnTo>
                    <a:pt x="77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1565100" y="3473650"/>
              <a:ext cx="160000" cy="746400"/>
            </a:xfrm>
            <a:custGeom>
              <a:avLst/>
              <a:gdLst/>
              <a:ahLst/>
              <a:cxnLst/>
              <a:rect l="l" t="t" r="r" b="b"/>
              <a:pathLst>
                <a:path w="6400" h="29856" extrusionOk="0">
                  <a:moveTo>
                    <a:pt x="0" y="0"/>
                  </a:moveTo>
                  <a:lnTo>
                    <a:pt x="0" y="29856"/>
                  </a:lnTo>
                  <a:lnTo>
                    <a:pt x="6400" y="29856"/>
                  </a:lnTo>
                  <a:lnTo>
                    <a:pt x="64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1548700" y="3473650"/>
              <a:ext cx="192800" cy="88650"/>
            </a:xfrm>
            <a:custGeom>
              <a:avLst/>
              <a:gdLst/>
              <a:ahLst/>
              <a:cxnLst/>
              <a:rect l="l" t="t" r="r" b="b"/>
              <a:pathLst>
                <a:path w="7712" h="3546" extrusionOk="0">
                  <a:moveTo>
                    <a:pt x="1" y="0"/>
                  </a:moveTo>
                  <a:lnTo>
                    <a:pt x="1" y="3545"/>
                  </a:lnTo>
                  <a:lnTo>
                    <a:pt x="7712" y="3545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1548700" y="4131500"/>
              <a:ext cx="192800" cy="88625"/>
            </a:xfrm>
            <a:custGeom>
              <a:avLst/>
              <a:gdLst/>
              <a:ahLst/>
              <a:cxnLst/>
              <a:rect l="l" t="t" r="r" b="b"/>
              <a:pathLst>
                <a:path w="7712" h="3545" extrusionOk="0">
                  <a:moveTo>
                    <a:pt x="1" y="0"/>
                  </a:moveTo>
                  <a:lnTo>
                    <a:pt x="1" y="3545"/>
                  </a:lnTo>
                  <a:lnTo>
                    <a:pt x="7712" y="3545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2"/>
            <p:cNvSpPr/>
            <p:nvPr/>
          </p:nvSpPr>
          <p:spPr>
            <a:xfrm>
              <a:off x="443600" y="2748125"/>
              <a:ext cx="1506825" cy="725550"/>
            </a:xfrm>
            <a:custGeom>
              <a:avLst/>
              <a:gdLst/>
              <a:ahLst/>
              <a:cxnLst/>
              <a:rect l="l" t="t" r="r" b="b"/>
              <a:pathLst>
                <a:path w="60273" h="29022" extrusionOk="0">
                  <a:moveTo>
                    <a:pt x="30138" y="0"/>
                  </a:moveTo>
                  <a:lnTo>
                    <a:pt x="0" y="29021"/>
                  </a:lnTo>
                  <a:lnTo>
                    <a:pt x="60273" y="29021"/>
                  </a:lnTo>
                  <a:lnTo>
                    <a:pt x="30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750250" y="2895800"/>
              <a:ext cx="893525" cy="430275"/>
            </a:xfrm>
            <a:custGeom>
              <a:avLst/>
              <a:gdLst/>
              <a:ahLst/>
              <a:cxnLst/>
              <a:rect l="l" t="t" r="r" b="b"/>
              <a:pathLst>
                <a:path w="35741" h="17211" extrusionOk="0">
                  <a:moveTo>
                    <a:pt x="17872" y="0"/>
                  </a:moveTo>
                  <a:lnTo>
                    <a:pt x="0" y="17207"/>
                  </a:lnTo>
                  <a:lnTo>
                    <a:pt x="35741" y="17210"/>
                  </a:lnTo>
                  <a:lnTo>
                    <a:pt x="178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238125" y="4452650"/>
              <a:ext cx="1917775" cy="294125"/>
            </a:xfrm>
            <a:custGeom>
              <a:avLst/>
              <a:gdLst/>
              <a:ahLst/>
              <a:cxnLst/>
              <a:rect l="l" t="t" r="r" b="b"/>
              <a:pathLst>
                <a:path w="76711" h="11765" extrusionOk="0">
                  <a:moveTo>
                    <a:pt x="0" y="0"/>
                  </a:moveTo>
                  <a:lnTo>
                    <a:pt x="0" y="11764"/>
                  </a:lnTo>
                  <a:lnTo>
                    <a:pt x="76711" y="11764"/>
                  </a:lnTo>
                  <a:lnTo>
                    <a:pt x="767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544600" y="4519150"/>
              <a:ext cx="510050" cy="161200"/>
            </a:xfrm>
            <a:custGeom>
              <a:avLst/>
              <a:gdLst/>
              <a:ahLst/>
              <a:cxnLst/>
              <a:rect l="l" t="t" r="r" b="b"/>
              <a:pathLst>
                <a:path w="20402" h="6448" extrusionOk="0">
                  <a:moveTo>
                    <a:pt x="1" y="1"/>
                  </a:moveTo>
                  <a:lnTo>
                    <a:pt x="1" y="6447"/>
                  </a:lnTo>
                  <a:lnTo>
                    <a:pt x="20401" y="6447"/>
                  </a:lnTo>
                  <a:lnTo>
                    <a:pt x="20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969775" y="4452650"/>
              <a:ext cx="91700" cy="294125"/>
            </a:xfrm>
            <a:custGeom>
              <a:avLst/>
              <a:gdLst/>
              <a:ahLst/>
              <a:cxnLst/>
              <a:rect l="l" t="t" r="r" b="b"/>
              <a:pathLst>
                <a:path w="3668" h="11765" extrusionOk="0">
                  <a:moveTo>
                    <a:pt x="1" y="0"/>
                  </a:moveTo>
                  <a:lnTo>
                    <a:pt x="1" y="11764"/>
                  </a:lnTo>
                  <a:lnTo>
                    <a:pt x="3668" y="11764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332550" y="4452650"/>
              <a:ext cx="91700" cy="294125"/>
            </a:xfrm>
            <a:custGeom>
              <a:avLst/>
              <a:gdLst/>
              <a:ahLst/>
              <a:cxnLst/>
              <a:rect l="l" t="t" r="r" b="b"/>
              <a:pathLst>
                <a:path w="3668" h="11765" extrusionOk="0">
                  <a:moveTo>
                    <a:pt x="0" y="0"/>
                  </a:moveTo>
                  <a:lnTo>
                    <a:pt x="0" y="11764"/>
                  </a:lnTo>
                  <a:lnTo>
                    <a:pt x="3667" y="11764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62"/>
          <p:cNvGrpSpPr/>
          <p:nvPr/>
        </p:nvGrpSpPr>
        <p:grpSpPr>
          <a:xfrm>
            <a:off x="3085566" y="3605706"/>
            <a:ext cx="609460" cy="795145"/>
            <a:chOff x="5608150" y="965175"/>
            <a:chExt cx="940525" cy="1227075"/>
          </a:xfrm>
        </p:grpSpPr>
        <p:sp>
          <p:nvSpPr>
            <p:cNvPr id="1038" name="Google Shape;1038;p62"/>
            <p:cNvSpPr/>
            <p:nvPr/>
          </p:nvSpPr>
          <p:spPr>
            <a:xfrm>
              <a:off x="5608150" y="965175"/>
              <a:ext cx="940525" cy="1227075"/>
            </a:xfrm>
            <a:custGeom>
              <a:avLst/>
              <a:gdLst/>
              <a:ahLst/>
              <a:cxnLst/>
              <a:rect l="l" t="t" r="r" b="b"/>
              <a:pathLst>
                <a:path w="37621" h="49083" extrusionOk="0">
                  <a:moveTo>
                    <a:pt x="4368" y="0"/>
                  </a:moveTo>
                  <a:cubicBezTo>
                    <a:pt x="1965" y="0"/>
                    <a:pt x="1" y="1967"/>
                    <a:pt x="1" y="4367"/>
                  </a:cubicBezTo>
                  <a:lnTo>
                    <a:pt x="1" y="44719"/>
                  </a:lnTo>
                  <a:cubicBezTo>
                    <a:pt x="1" y="47119"/>
                    <a:pt x="1965" y="49083"/>
                    <a:pt x="4368" y="49083"/>
                  </a:cubicBezTo>
                  <a:lnTo>
                    <a:pt x="37621" y="49083"/>
                  </a:lnTo>
                  <a:lnTo>
                    <a:pt x="3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608150" y="965175"/>
              <a:ext cx="161900" cy="1227075"/>
            </a:xfrm>
            <a:custGeom>
              <a:avLst/>
              <a:gdLst/>
              <a:ahLst/>
              <a:cxnLst/>
              <a:rect l="l" t="t" r="r" b="b"/>
              <a:pathLst>
                <a:path w="6476" h="49083" extrusionOk="0">
                  <a:moveTo>
                    <a:pt x="4365" y="0"/>
                  </a:moveTo>
                  <a:cubicBezTo>
                    <a:pt x="1965" y="0"/>
                    <a:pt x="1" y="1967"/>
                    <a:pt x="1" y="4367"/>
                  </a:cubicBezTo>
                  <a:lnTo>
                    <a:pt x="1" y="44719"/>
                  </a:lnTo>
                  <a:cubicBezTo>
                    <a:pt x="1" y="47119"/>
                    <a:pt x="1965" y="49083"/>
                    <a:pt x="4365" y="49083"/>
                  </a:cubicBezTo>
                  <a:lnTo>
                    <a:pt x="6476" y="49083"/>
                  </a:lnTo>
                  <a:lnTo>
                    <a:pt x="6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5954975" y="1216525"/>
              <a:ext cx="356775" cy="538650"/>
            </a:xfrm>
            <a:custGeom>
              <a:avLst/>
              <a:gdLst/>
              <a:ahLst/>
              <a:cxnLst/>
              <a:rect l="l" t="t" r="r" b="b"/>
              <a:pathLst>
                <a:path w="14271" h="21546" extrusionOk="0">
                  <a:moveTo>
                    <a:pt x="6393" y="1"/>
                  </a:moveTo>
                  <a:lnTo>
                    <a:pt x="6393" y="4935"/>
                  </a:lnTo>
                  <a:lnTo>
                    <a:pt x="0" y="4935"/>
                  </a:lnTo>
                  <a:lnTo>
                    <a:pt x="0" y="6422"/>
                  </a:lnTo>
                  <a:lnTo>
                    <a:pt x="6393" y="6422"/>
                  </a:lnTo>
                  <a:lnTo>
                    <a:pt x="6393" y="21546"/>
                  </a:lnTo>
                  <a:lnTo>
                    <a:pt x="7880" y="21546"/>
                  </a:lnTo>
                  <a:lnTo>
                    <a:pt x="7880" y="6422"/>
                  </a:lnTo>
                  <a:lnTo>
                    <a:pt x="14271" y="6422"/>
                  </a:lnTo>
                  <a:lnTo>
                    <a:pt x="14271" y="4935"/>
                  </a:lnTo>
                  <a:lnTo>
                    <a:pt x="7880" y="4935"/>
                  </a:lnTo>
                  <a:lnTo>
                    <a:pt x="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62"/>
          <p:cNvGrpSpPr/>
          <p:nvPr/>
        </p:nvGrpSpPr>
        <p:grpSpPr>
          <a:xfrm>
            <a:off x="1951699" y="3851272"/>
            <a:ext cx="938272" cy="588190"/>
            <a:chOff x="2344350" y="462500"/>
            <a:chExt cx="1447950" cy="907700"/>
          </a:xfrm>
        </p:grpSpPr>
        <p:sp>
          <p:nvSpPr>
            <p:cNvPr id="1042" name="Google Shape;1042;p62"/>
            <p:cNvSpPr/>
            <p:nvPr/>
          </p:nvSpPr>
          <p:spPr>
            <a:xfrm>
              <a:off x="3539425" y="741350"/>
              <a:ext cx="252875" cy="571050"/>
            </a:xfrm>
            <a:custGeom>
              <a:avLst/>
              <a:gdLst/>
              <a:ahLst/>
              <a:cxnLst/>
              <a:rect l="l" t="t" r="r" b="b"/>
              <a:pathLst>
                <a:path w="10115" h="22842" extrusionOk="0">
                  <a:moveTo>
                    <a:pt x="4455" y="0"/>
                  </a:moveTo>
                  <a:lnTo>
                    <a:pt x="4455" y="13690"/>
                  </a:lnTo>
                  <a:cubicBezTo>
                    <a:pt x="3881" y="13926"/>
                    <a:pt x="3507" y="14484"/>
                    <a:pt x="3507" y="15105"/>
                  </a:cubicBezTo>
                  <a:cubicBezTo>
                    <a:pt x="3507" y="15111"/>
                    <a:pt x="3510" y="15118"/>
                    <a:pt x="3510" y="15124"/>
                  </a:cubicBezTo>
                  <a:cubicBezTo>
                    <a:pt x="3275" y="16162"/>
                    <a:pt x="2293" y="19927"/>
                    <a:pt x="0" y="21652"/>
                  </a:cubicBezTo>
                  <a:lnTo>
                    <a:pt x="308" y="22057"/>
                  </a:lnTo>
                  <a:cubicBezTo>
                    <a:pt x="1989" y="20793"/>
                    <a:pt x="2987" y="18578"/>
                    <a:pt x="3529" y="16950"/>
                  </a:cubicBezTo>
                  <a:lnTo>
                    <a:pt x="3529" y="22841"/>
                  </a:lnTo>
                  <a:lnTo>
                    <a:pt x="4006" y="22841"/>
                  </a:lnTo>
                  <a:lnTo>
                    <a:pt x="4006" y="16228"/>
                  </a:lnTo>
                  <a:cubicBezTo>
                    <a:pt x="4229" y="16432"/>
                    <a:pt x="4505" y="16567"/>
                    <a:pt x="4803" y="16614"/>
                  </a:cubicBezTo>
                  <a:lnTo>
                    <a:pt x="4803" y="22841"/>
                  </a:lnTo>
                  <a:lnTo>
                    <a:pt x="5280" y="22841"/>
                  </a:lnTo>
                  <a:lnTo>
                    <a:pt x="5280" y="16614"/>
                  </a:lnTo>
                  <a:cubicBezTo>
                    <a:pt x="5578" y="16567"/>
                    <a:pt x="5854" y="16432"/>
                    <a:pt x="6077" y="16228"/>
                  </a:cubicBezTo>
                  <a:lnTo>
                    <a:pt x="6077" y="22841"/>
                  </a:lnTo>
                  <a:lnTo>
                    <a:pt x="6553" y="22841"/>
                  </a:lnTo>
                  <a:lnTo>
                    <a:pt x="6553" y="16856"/>
                  </a:lnTo>
                  <a:cubicBezTo>
                    <a:pt x="7087" y="18490"/>
                    <a:pt x="8091" y="20767"/>
                    <a:pt x="9810" y="22057"/>
                  </a:cubicBezTo>
                  <a:lnTo>
                    <a:pt x="10114" y="21652"/>
                  </a:lnTo>
                  <a:cubicBezTo>
                    <a:pt x="7454" y="19651"/>
                    <a:pt x="6553" y="14892"/>
                    <a:pt x="6544" y="14845"/>
                  </a:cubicBezTo>
                  <a:lnTo>
                    <a:pt x="6535" y="14848"/>
                  </a:lnTo>
                  <a:cubicBezTo>
                    <a:pt x="6450" y="14333"/>
                    <a:pt x="6108" y="13894"/>
                    <a:pt x="5628" y="13690"/>
                  </a:cubicBezTo>
                  <a:lnTo>
                    <a:pt x="56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2621275" y="670375"/>
              <a:ext cx="846475" cy="699825"/>
            </a:xfrm>
            <a:custGeom>
              <a:avLst/>
              <a:gdLst/>
              <a:ahLst/>
              <a:cxnLst/>
              <a:rect l="l" t="t" r="r" b="b"/>
              <a:pathLst>
                <a:path w="33859" h="27993" extrusionOk="0">
                  <a:moveTo>
                    <a:pt x="0" y="0"/>
                  </a:moveTo>
                  <a:lnTo>
                    <a:pt x="0" y="21668"/>
                  </a:lnTo>
                  <a:cubicBezTo>
                    <a:pt x="0" y="21668"/>
                    <a:pt x="3906" y="27992"/>
                    <a:pt x="16928" y="27992"/>
                  </a:cubicBezTo>
                  <a:cubicBezTo>
                    <a:pt x="29950" y="27992"/>
                    <a:pt x="33859" y="21668"/>
                    <a:pt x="33859" y="21668"/>
                  </a:cubicBezTo>
                  <a:lnTo>
                    <a:pt x="33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2344350" y="462500"/>
              <a:ext cx="1400250" cy="557800"/>
            </a:xfrm>
            <a:custGeom>
              <a:avLst/>
              <a:gdLst/>
              <a:ahLst/>
              <a:cxnLst/>
              <a:rect l="l" t="t" r="r" b="b"/>
              <a:pathLst>
                <a:path w="56010" h="22312" extrusionOk="0">
                  <a:moveTo>
                    <a:pt x="28005" y="0"/>
                  </a:moveTo>
                  <a:cubicBezTo>
                    <a:pt x="26593" y="0"/>
                    <a:pt x="25180" y="218"/>
                    <a:pt x="24109" y="654"/>
                  </a:cubicBezTo>
                  <a:lnTo>
                    <a:pt x="2143" y="9573"/>
                  </a:lnTo>
                  <a:cubicBezTo>
                    <a:pt x="0" y="10442"/>
                    <a:pt x="0" y="11866"/>
                    <a:pt x="2143" y="12738"/>
                  </a:cubicBezTo>
                  <a:lnTo>
                    <a:pt x="24109" y="21657"/>
                  </a:lnTo>
                  <a:cubicBezTo>
                    <a:pt x="25180" y="22093"/>
                    <a:pt x="26593" y="22311"/>
                    <a:pt x="28005" y="22311"/>
                  </a:cubicBezTo>
                  <a:cubicBezTo>
                    <a:pt x="29418" y="22311"/>
                    <a:pt x="30832" y="22093"/>
                    <a:pt x="31904" y="21657"/>
                  </a:cubicBezTo>
                  <a:lnTo>
                    <a:pt x="53867" y="12741"/>
                  </a:lnTo>
                  <a:cubicBezTo>
                    <a:pt x="56010" y="11869"/>
                    <a:pt x="56010" y="10445"/>
                    <a:pt x="53867" y="9573"/>
                  </a:cubicBezTo>
                  <a:lnTo>
                    <a:pt x="31904" y="654"/>
                  </a:lnTo>
                  <a:cubicBezTo>
                    <a:pt x="30832" y="218"/>
                    <a:pt x="29418" y="0"/>
                    <a:pt x="28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26;p61">
            <a:extLst>
              <a:ext uri="{FF2B5EF4-FFF2-40B4-BE49-F238E27FC236}">
                <a16:creationId xmlns:a16="http://schemas.microsoft.com/office/drawing/2014/main" id="{3C8DB724-F0EF-1DF7-695C-22BB75C11984}"/>
              </a:ext>
            </a:extLst>
          </p:cNvPr>
          <p:cNvGrpSpPr/>
          <p:nvPr/>
        </p:nvGrpSpPr>
        <p:grpSpPr>
          <a:xfrm>
            <a:off x="971706" y="179910"/>
            <a:ext cx="1422382" cy="2827679"/>
            <a:chOff x="3722575" y="4640900"/>
            <a:chExt cx="420450" cy="835800"/>
          </a:xfrm>
        </p:grpSpPr>
        <p:sp>
          <p:nvSpPr>
            <p:cNvPr id="3" name="Google Shape;927;p61">
              <a:extLst>
                <a:ext uri="{FF2B5EF4-FFF2-40B4-BE49-F238E27FC236}">
                  <a16:creationId xmlns:a16="http://schemas.microsoft.com/office/drawing/2014/main" id="{89AADBAB-38B0-8921-02B5-A03B8569FD75}"/>
                </a:ext>
              </a:extLst>
            </p:cNvPr>
            <p:cNvSpPr/>
            <p:nvPr/>
          </p:nvSpPr>
          <p:spPr>
            <a:xfrm>
              <a:off x="3817525" y="4791700"/>
              <a:ext cx="230550" cy="550525"/>
            </a:xfrm>
            <a:custGeom>
              <a:avLst/>
              <a:gdLst/>
              <a:ahLst/>
              <a:cxnLst/>
              <a:rect l="l" t="t" r="r" b="b"/>
              <a:pathLst>
                <a:path w="9222" h="22021" extrusionOk="0">
                  <a:moveTo>
                    <a:pt x="0" y="0"/>
                  </a:moveTo>
                  <a:lnTo>
                    <a:pt x="0" y="22021"/>
                  </a:lnTo>
                  <a:lnTo>
                    <a:pt x="9222" y="22021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8;p61">
              <a:extLst>
                <a:ext uri="{FF2B5EF4-FFF2-40B4-BE49-F238E27FC236}">
                  <a16:creationId xmlns:a16="http://schemas.microsoft.com/office/drawing/2014/main" id="{18843662-AAED-0654-2C62-90347CA8872D}"/>
                </a:ext>
              </a:extLst>
            </p:cNvPr>
            <p:cNvSpPr/>
            <p:nvPr/>
          </p:nvSpPr>
          <p:spPr>
            <a:xfrm>
              <a:off x="3848150" y="4863125"/>
              <a:ext cx="169325" cy="407675"/>
            </a:xfrm>
            <a:custGeom>
              <a:avLst/>
              <a:gdLst/>
              <a:ahLst/>
              <a:cxnLst/>
              <a:rect l="l" t="t" r="r" b="b"/>
              <a:pathLst>
                <a:path w="6773" h="16307" extrusionOk="0">
                  <a:moveTo>
                    <a:pt x="6115" y="0"/>
                  </a:moveTo>
                  <a:lnTo>
                    <a:pt x="6115" y="0"/>
                  </a:lnTo>
                  <a:cubicBezTo>
                    <a:pt x="6476" y="0"/>
                    <a:pt x="6773" y="374"/>
                    <a:pt x="6773" y="833"/>
                  </a:cubicBezTo>
                  <a:lnTo>
                    <a:pt x="6773" y="15474"/>
                  </a:lnTo>
                  <a:cubicBezTo>
                    <a:pt x="6773" y="15933"/>
                    <a:pt x="6476" y="16306"/>
                    <a:pt x="6115" y="16306"/>
                  </a:cubicBezTo>
                  <a:lnTo>
                    <a:pt x="6115" y="16306"/>
                  </a:lnTo>
                  <a:cubicBezTo>
                    <a:pt x="5754" y="16306"/>
                    <a:pt x="5458" y="15933"/>
                    <a:pt x="5458" y="15474"/>
                  </a:cubicBezTo>
                  <a:lnTo>
                    <a:pt x="5458" y="833"/>
                  </a:lnTo>
                  <a:cubicBezTo>
                    <a:pt x="5458" y="374"/>
                    <a:pt x="5754" y="0"/>
                    <a:pt x="6115" y="0"/>
                  </a:cubicBezTo>
                  <a:close/>
                  <a:moveTo>
                    <a:pt x="2729" y="833"/>
                  </a:moveTo>
                  <a:lnTo>
                    <a:pt x="2729" y="15474"/>
                  </a:lnTo>
                  <a:cubicBezTo>
                    <a:pt x="2729" y="15933"/>
                    <a:pt x="3025" y="16306"/>
                    <a:pt x="3386" y="16306"/>
                  </a:cubicBezTo>
                  <a:lnTo>
                    <a:pt x="3386" y="16306"/>
                  </a:lnTo>
                  <a:cubicBezTo>
                    <a:pt x="3748" y="16306"/>
                    <a:pt x="4043" y="15933"/>
                    <a:pt x="4043" y="15474"/>
                  </a:cubicBezTo>
                  <a:lnTo>
                    <a:pt x="4043" y="833"/>
                  </a:lnTo>
                  <a:cubicBezTo>
                    <a:pt x="4043" y="374"/>
                    <a:pt x="3748" y="0"/>
                    <a:pt x="3386" y="0"/>
                  </a:cubicBezTo>
                  <a:lnTo>
                    <a:pt x="3386" y="0"/>
                  </a:lnTo>
                  <a:cubicBezTo>
                    <a:pt x="3025" y="0"/>
                    <a:pt x="2729" y="374"/>
                    <a:pt x="2729" y="833"/>
                  </a:cubicBezTo>
                  <a:close/>
                  <a:moveTo>
                    <a:pt x="1" y="833"/>
                  </a:moveTo>
                  <a:lnTo>
                    <a:pt x="1" y="15474"/>
                  </a:lnTo>
                  <a:cubicBezTo>
                    <a:pt x="1" y="15933"/>
                    <a:pt x="296" y="16306"/>
                    <a:pt x="658" y="16306"/>
                  </a:cubicBezTo>
                  <a:lnTo>
                    <a:pt x="658" y="16306"/>
                  </a:lnTo>
                  <a:cubicBezTo>
                    <a:pt x="1018" y="16306"/>
                    <a:pt x="1315" y="15933"/>
                    <a:pt x="1315" y="15474"/>
                  </a:cubicBezTo>
                  <a:lnTo>
                    <a:pt x="1315" y="833"/>
                  </a:lnTo>
                  <a:cubicBezTo>
                    <a:pt x="1315" y="374"/>
                    <a:pt x="1018" y="0"/>
                    <a:pt x="658" y="0"/>
                  </a:cubicBezTo>
                  <a:lnTo>
                    <a:pt x="658" y="0"/>
                  </a:lnTo>
                  <a:cubicBezTo>
                    <a:pt x="296" y="0"/>
                    <a:pt x="1" y="374"/>
                    <a:pt x="1" y="8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29;p61">
              <a:extLst>
                <a:ext uri="{FF2B5EF4-FFF2-40B4-BE49-F238E27FC236}">
                  <a16:creationId xmlns:a16="http://schemas.microsoft.com/office/drawing/2014/main" id="{9682FECE-29BD-BB75-D171-D19834D78118}"/>
                </a:ext>
              </a:extLst>
            </p:cNvPr>
            <p:cNvSpPr/>
            <p:nvPr/>
          </p:nvSpPr>
          <p:spPr>
            <a:xfrm>
              <a:off x="3723475" y="4741400"/>
              <a:ext cx="418650" cy="89675"/>
            </a:xfrm>
            <a:custGeom>
              <a:avLst/>
              <a:gdLst/>
              <a:ahLst/>
              <a:cxnLst/>
              <a:rect l="l" t="t" r="r" b="b"/>
              <a:pathLst>
                <a:path w="16746" h="3587" extrusionOk="0">
                  <a:moveTo>
                    <a:pt x="3567" y="2012"/>
                  </a:moveTo>
                  <a:lnTo>
                    <a:pt x="13179" y="2012"/>
                  </a:lnTo>
                  <a:cubicBezTo>
                    <a:pt x="13285" y="2666"/>
                    <a:pt x="13755" y="3203"/>
                    <a:pt x="14390" y="3395"/>
                  </a:cubicBezTo>
                  <a:cubicBezTo>
                    <a:pt x="15023" y="3586"/>
                    <a:pt x="15712" y="3398"/>
                    <a:pt x="16163" y="2911"/>
                  </a:cubicBezTo>
                  <a:cubicBezTo>
                    <a:pt x="16612" y="2425"/>
                    <a:pt x="16746" y="1724"/>
                    <a:pt x="16505" y="1106"/>
                  </a:cubicBezTo>
                  <a:cubicBezTo>
                    <a:pt x="16265" y="489"/>
                    <a:pt x="15694" y="61"/>
                    <a:pt x="15034" y="7"/>
                  </a:cubicBezTo>
                  <a:cubicBezTo>
                    <a:pt x="14997" y="4"/>
                    <a:pt x="14961" y="1"/>
                    <a:pt x="14924" y="1"/>
                  </a:cubicBezTo>
                  <a:lnTo>
                    <a:pt x="1822" y="1"/>
                  </a:lnTo>
                  <a:cubicBezTo>
                    <a:pt x="1785" y="1"/>
                    <a:pt x="1749" y="4"/>
                    <a:pt x="1712" y="7"/>
                  </a:cubicBezTo>
                  <a:cubicBezTo>
                    <a:pt x="1052" y="61"/>
                    <a:pt x="481" y="489"/>
                    <a:pt x="241" y="1106"/>
                  </a:cubicBezTo>
                  <a:cubicBezTo>
                    <a:pt x="0" y="1724"/>
                    <a:pt x="134" y="2425"/>
                    <a:pt x="583" y="2911"/>
                  </a:cubicBezTo>
                  <a:cubicBezTo>
                    <a:pt x="1034" y="3398"/>
                    <a:pt x="1723" y="3585"/>
                    <a:pt x="2356" y="3393"/>
                  </a:cubicBezTo>
                  <a:cubicBezTo>
                    <a:pt x="2991" y="3202"/>
                    <a:pt x="3461" y="2666"/>
                    <a:pt x="3567" y="20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30;p61">
              <a:extLst>
                <a:ext uri="{FF2B5EF4-FFF2-40B4-BE49-F238E27FC236}">
                  <a16:creationId xmlns:a16="http://schemas.microsoft.com/office/drawing/2014/main" id="{FCFBF109-6ECE-08F5-5FBA-B41A5F374267}"/>
                </a:ext>
              </a:extLst>
            </p:cNvPr>
            <p:cNvSpPr/>
            <p:nvPr/>
          </p:nvSpPr>
          <p:spPr>
            <a:xfrm>
              <a:off x="3764350" y="5342200"/>
              <a:ext cx="336950" cy="44875"/>
            </a:xfrm>
            <a:custGeom>
              <a:avLst/>
              <a:gdLst/>
              <a:ahLst/>
              <a:cxnLst/>
              <a:rect l="l" t="t" r="r" b="b"/>
              <a:pathLst>
                <a:path w="13478" h="1795" extrusionOk="0">
                  <a:moveTo>
                    <a:pt x="896" y="1794"/>
                  </a:moveTo>
                  <a:lnTo>
                    <a:pt x="12580" y="1794"/>
                  </a:lnTo>
                  <a:cubicBezTo>
                    <a:pt x="13075" y="1793"/>
                    <a:pt x="13476" y="1392"/>
                    <a:pt x="13477" y="897"/>
                  </a:cubicBezTo>
                  <a:lnTo>
                    <a:pt x="13477" y="897"/>
                  </a:lnTo>
                  <a:cubicBezTo>
                    <a:pt x="13476" y="403"/>
                    <a:pt x="13075" y="2"/>
                    <a:pt x="12580" y="1"/>
                  </a:cubicBezTo>
                  <a:lnTo>
                    <a:pt x="896" y="1"/>
                  </a:lnTo>
                  <a:cubicBezTo>
                    <a:pt x="402" y="2"/>
                    <a:pt x="2" y="403"/>
                    <a:pt x="0" y="897"/>
                  </a:cubicBezTo>
                  <a:lnTo>
                    <a:pt x="0" y="897"/>
                  </a:lnTo>
                  <a:cubicBezTo>
                    <a:pt x="2" y="1392"/>
                    <a:pt x="402" y="1793"/>
                    <a:pt x="896" y="1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31;p61">
              <a:extLst>
                <a:ext uri="{FF2B5EF4-FFF2-40B4-BE49-F238E27FC236}">
                  <a16:creationId xmlns:a16="http://schemas.microsoft.com/office/drawing/2014/main" id="{7D1C9F4C-F2D8-D24E-56BC-AF57F70BEDCA}"/>
                </a:ext>
              </a:extLst>
            </p:cNvPr>
            <p:cNvSpPr/>
            <p:nvPr/>
          </p:nvSpPr>
          <p:spPr>
            <a:xfrm>
              <a:off x="3782000" y="4691150"/>
              <a:ext cx="301600" cy="50275"/>
            </a:xfrm>
            <a:custGeom>
              <a:avLst/>
              <a:gdLst/>
              <a:ahLst/>
              <a:cxnLst/>
              <a:rect l="l" t="t" r="r" b="b"/>
              <a:pathLst>
                <a:path w="12064" h="2011" extrusionOk="0">
                  <a:moveTo>
                    <a:pt x="1006" y="2011"/>
                  </a:moveTo>
                  <a:lnTo>
                    <a:pt x="11059" y="2011"/>
                  </a:lnTo>
                  <a:cubicBezTo>
                    <a:pt x="11613" y="2009"/>
                    <a:pt x="12062" y="1561"/>
                    <a:pt x="12064" y="1006"/>
                  </a:cubicBezTo>
                  <a:lnTo>
                    <a:pt x="12064" y="1006"/>
                  </a:lnTo>
                  <a:cubicBezTo>
                    <a:pt x="12062" y="451"/>
                    <a:pt x="11613" y="2"/>
                    <a:pt x="11059" y="1"/>
                  </a:cubicBezTo>
                  <a:lnTo>
                    <a:pt x="1006" y="1"/>
                  </a:lnTo>
                  <a:cubicBezTo>
                    <a:pt x="451" y="2"/>
                    <a:pt x="2" y="451"/>
                    <a:pt x="0" y="1006"/>
                  </a:cubicBezTo>
                  <a:lnTo>
                    <a:pt x="0" y="1006"/>
                  </a:lnTo>
                  <a:cubicBezTo>
                    <a:pt x="2" y="1561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2;p61">
              <a:extLst>
                <a:ext uri="{FF2B5EF4-FFF2-40B4-BE49-F238E27FC236}">
                  <a16:creationId xmlns:a16="http://schemas.microsoft.com/office/drawing/2014/main" id="{698F1F7B-CDC4-07AE-AEC4-48C80B8D4732}"/>
                </a:ext>
              </a:extLst>
            </p:cNvPr>
            <p:cNvSpPr/>
            <p:nvPr/>
          </p:nvSpPr>
          <p:spPr>
            <a:xfrm>
              <a:off x="3807150" y="4640900"/>
              <a:ext cx="251300" cy="50275"/>
            </a:xfrm>
            <a:custGeom>
              <a:avLst/>
              <a:gdLst/>
              <a:ahLst/>
              <a:cxnLst/>
              <a:rect l="l" t="t" r="r" b="b"/>
              <a:pathLst>
                <a:path w="10052" h="2011" extrusionOk="0">
                  <a:moveTo>
                    <a:pt x="1006" y="2011"/>
                  </a:moveTo>
                  <a:lnTo>
                    <a:pt x="9048" y="2011"/>
                  </a:lnTo>
                  <a:cubicBezTo>
                    <a:pt x="9602" y="2009"/>
                    <a:pt x="10050" y="1560"/>
                    <a:pt x="10052" y="1005"/>
                  </a:cubicBezTo>
                  <a:lnTo>
                    <a:pt x="10052" y="1005"/>
                  </a:lnTo>
                  <a:cubicBezTo>
                    <a:pt x="10050" y="451"/>
                    <a:pt x="9602" y="2"/>
                    <a:pt x="9048" y="0"/>
                  </a:cubicBezTo>
                  <a:lnTo>
                    <a:pt x="1006" y="0"/>
                  </a:lnTo>
                  <a:cubicBezTo>
                    <a:pt x="451" y="2"/>
                    <a:pt x="2" y="451"/>
                    <a:pt x="0" y="1005"/>
                  </a:cubicBezTo>
                  <a:lnTo>
                    <a:pt x="0" y="1005"/>
                  </a:lnTo>
                  <a:cubicBezTo>
                    <a:pt x="2" y="1560"/>
                    <a:pt x="451" y="2009"/>
                    <a:pt x="1006" y="20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3;p61">
              <a:extLst>
                <a:ext uri="{FF2B5EF4-FFF2-40B4-BE49-F238E27FC236}">
                  <a16:creationId xmlns:a16="http://schemas.microsoft.com/office/drawing/2014/main" id="{A3E7B640-904E-C069-947E-2D34CE286E1E}"/>
                </a:ext>
              </a:extLst>
            </p:cNvPr>
            <p:cNvSpPr/>
            <p:nvPr/>
          </p:nvSpPr>
          <p:spPr>
            <a:xfrm>
              <a:off x="3751175" y="4767400"/>
              <a:ext cx="361900" cy="36075"/>
            </a:xfrm>
            <a:custGeom>
              <a:avLst/>
              <a:gdLst/>
              <a:ahLst/>
              <a:cxnLst/>
              <a:rect l="l" t="t" r="r" b="b"/>
              <a:pathLst>
                <a:path w="14476" h="1443" extrusionOk="0">
                  <a:moveTo>
                    <a:pt x="748" y="0"/>
                  </a:moveTo>
                  <a:cubicBezTo>
                    <a:pt x="468" y="0"/>
                    <a:pt x="216" y="170"/>
                    <a:pt x="107" y="429"/>
                  </a:cubicBezTo>
                  <a:cubicBezTo>
                    <a:pt x="0" y="689"/>
                    <a:pt x="60" y="987"/>
                    <a:pt x="259" y="1184"/>
                  </a:cubicBezTo>
                  <a:cubicBezTo>
                    <a:pt x="456" y="1383"/>
                    <a:pt x="754" y="1442"/>
                    <a:pt x="1014" y="1336"/>
                  </a:cubicBezTo>
                  <a:cubicBezTo>
                    <a:pt x="1273" y="1227"/>
                    <a:pt x="1441" y="975"/>
                    <a:pt x="1441" y="695"/>
                  </a:cubicBezTo>
                  <a:cubicBezTo>
                    <a:pt x="1442" y="312"/>
                    <a:pt x="1131" y="0"/>
                    <a:pt x="748" y="0"/>
                  </a:cubicBezTo>
                  <a:close/>
                  <a:moveTo>
                    <a:pt x="13782" y="0"/>
                  </a:moveTo>
                  <a:cubicBezTo>
                    <a:pt x="13501" y="0"/>
                    <a:pt x="13249" y="170"/>
                    <a:pt x="13141" y="429"/>
                  </a:cubicBezTo>
                  <a:cubicBezTo>
                    <a:pt x="13034" y="687"/>
                    <a:pt x="13093" y="986"/>
                    <a:pt x="13292" y="1184"/>
                  </a:cubicBezTo>
                  <a:cubicBezTo>
                    <a:pt x="13490" y="1383"/>
                    <a:pt x="13788" y="1442"/>
                    <a:pt x="14047" y="1336"/>
                  </a:cubicBezTo>
                  <a:cubicBezTo>
                    <a:pt x="14307" y="1227"/>
                    <a:pt x="14476" y="975"/>
                    <a:pt x="14476" y="695"/>
                  </a:cubicBezTo>
                  <a:cubicBezTo>
                    <a:pt x="14476" y="312"/>
                    <a:pt x="14166" y="0"/>
                    <a:pt x="13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4;p61">
              <a:extLst>
                <a:ext uri="{FF2B5EF4-FFF2-40B4-BE49-F238E27FC236}">
                  <a16:creationId xmlns:a16="http://schemas.microsoft.com/office/drawing/2014/main" id="{B369E496-DB79-229D-09E5-FFA892D27F11}"/>
                </a:ext>
              </a:extLst>
            </p:cNvPr>
            <p:cNvSpPr/>
            <p:nvPr/>
          </p:nvSpPr>
          <p:spPr>
            <a:xfrm>
              <a:off x="3743450" y="5387050"/>
              <a:ext cx="378675" cy="44825"/>
            </a:xfrm>
            <a:custGeom>
              <a:avLst/>
              <a:gdLst/>
              <a:ahLst/>
              <a:cxnLst/>
              <a:rect l="l" t="t" r="r" b="b"/>
              <a:pathLst>
                <a:path w="15147" h="1793" extrusionOk="0">
                  <a:moveTo>
                    <a:pt x="897" y="0"/>
                  </a:moveTo>
                  <a:lnTo>
                    <a:pt x="14251" y="0"/>
                  </a:lnTo>
                  <a:cubicBezTo>
                    <a:pt x="14745" y="2"/>
                    <a:pt x="15145" y="402"/>
                    <a:pt x="15147" y="896"/>
                  </a:cubicBezTo>
                  <a:lnTo>
                    <a:pt x="15147" y="896"/>
                  </a:lnTo>
                  <a:cubicBezTo>
                    <a:pt x="15145" y="1390"/>
                    <a:pt x="14745" y="1791"/>
                    <a:pt x="14251" y="1792"/>
                  </a:cubicBezTo>
                  <a:lnTo>
                    <a:pt x="897" y="1792"/>
                  </a:lnTo>
                  <a:cubicBezTo>
                    <a:pt x="403" y="1791"/>
                    <a:pt x="2" y="1390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5;p61">
              <a:extLst>
                <a:ext uri="{FF2B5EF4-FFF2-40B4-BE49-F238E27FC236}">
                  <a16:creationId xmlns:a16="http://schemas.microsoft.com/office/drawing/2014/main" id="{BAE32075-594F-7461-414D-BBFA02B1E678}"/>
                </a:ext>
              </a:extLst>
            </p:cNvPr>
            <p:cNvSpPr/>
            <p:nvPr/>
          </p:nvSpPr>
          <p:spPr>
            <a:xfrm>
              <a:off x="3722575" y="5431850"/>
              <a:ext cx="420450" cy="44850"/>
            </a:xfrm>
            <a:custGeom>
              <a:avLst/>
              <a:gdLst/>
              <a:ahLst/>
              <a:cxnLst/>
              <a:rect l="l" t="t" r="r" b="b"/>
              <a:pathLst>
                <a:path w="16818" h="1794" extrusionOk="0">
                  <a:moveTo>
                    <a:pt x="898" y="0"/>
                  </a:moveTo>
                  <a:lnTo>
                    <a:pt x="15921" y="0"/>
                  </a:lnTo>
                  <a:cubicBezTo>
                    <a:pt x="16415" y="2"/>
                    <a:pt x="16816" y="402"/>
                    <a:pt x="16817" y="896"/>
                  </a:cubicBezTo>
                  <a:lnTo>
                    <a:pt x="16817" y="896"/>
                  </a:lnTo>
                  <a:cubicBezTo>
                    <a:pt x="16816" y="1392"/>
                    <a:pt x="16415" y="1792"/>
                    <a:pt x="15921" y="1794"/>
                  </a:cubicBezTo>
                  <a:lnTo>
                    <a:pt x="898" y="1794"/>
                  </a:lnTo>
                  <a:cubicBezTo>
                    <a:pt x="403" y="1792"/>
                    <a:pt x="2" y="1392"/>
                    <a:pt x="1" y="896"/>
                  </a:cubicBezTo>
                  <a:lnTo>
                    <a:pt x="1" y="896"/>
                  </a:lnTo>
                  <a:cubicBezTo>
                    <a:pt x="2" y="402"/>
                    <a:pt x="403" y="2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36;p61">
            <a:extLst>
              <a:ext uri="{FF2B5EF4-FFF2-40B4-BE49-F238E27FC236}">
                <a16:creationId xmlns:a16="http://schemas.microsoft.com/office/drawing/2014/main" id="{5AA4C290-DD74-C51A-C435-ADA5A1407FFA}"/>
              </a:ext>
            </a:extLst>
          </p:cNvPr>
          <p:cNvGrpSpPr/>
          <p:nvPr/>
        </p:nvGrpSpPr>
        <p:grpSpPr>
          <a:xfrm>
            <a:off x="6107786" y="381850"/>
            <a:ext cx="2131373" cy="2189900"/>
            <a:chOff x="3782000" y="2603175"/>
            <a:chExt cx="842050" cy="797575"/>
          </a:xfrm>
        </p:grpSpPr>
        <p:sp>
          <p:nvSpPr>
            <p:cNvPr id="13" name="Google Shape;937;p61">
              <a:extLst>
                <a:ext uri="{FF2B5EF4-FFF2-40B4-BE49-F238E27FC236}">
                  <a16:creationId xmlns:a16="http://schemas.microsoft.com/office/drawing/2014/main" id="{23F2FD92-24E3-5BB6-2451-8CCB56AC5EE3}"/>
                </a:ext>
              </a:extLst>
            </p:cNvPr>
            <p:cNvSpPr/>
            <p:nvPr/>
          </p:nvSpPr>
          <p:spPr>
            <a:xfrm>
              <a:off x="4135850" y="3285900"/>
              <a:ext cx="146675" cy="47175"/>
            </a:xfrm>
            <a:custGeom>
              <a:avLst/>
              <a:gdLst/>
              <a:ahLst/>
              <a:cxnLst/>
              <a:rect l="l" t="t" r="r" b="b"/>
              <a:pathLst>
                <a:path w="5867" h="1887" extrusionOk="0">
                  <a:moveTo>
                    <a:pt x="1251" y="1"/>
                  </a:moveTo>
                  <a:cubicBezTo>
                    <a:pt x="296" y="1"/>
                    <a:pt x="1" y="982"/>
                    <a:pt x="144" y="1886"/>
                  </a:cubicBezTo>
                  <a:lnTo>
                    <a:pt x="5719" y="1886"/>
                  </a:lnTo>
                  <a:cubicBezTo>
                    <a:pt x="5866" y="961"/>
                    <a:pt x="5561" y="5"/>
                    <a:pt x="4599" y="5"/>
                  </a:cubicBezTo>
                  <a:cubicBezTo>
                    <a:pt x="4497" y="5"/>
                    <a:pt x="4387" y="15"/>
                    <a:pt x="4271" y="38"/>
                  </a:cubicBezTo>
                  <a:lnTo>
                    <a:pt x="1592" y="38"/>
                  </a:lnTo>
                  <a:cubicBezTo>
                    <a:pt x="1470" y="13"/>
                    <a:pt x="1356" y="1"/>
                    <a:pt x="1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8;p61">
              <a:extLst>
                <a:ext uri="{FF2B5EF4-FFF2-40B4-BE49-F238E27FC236}">
                  <a16:creationId xmlns:a16="http://schemas.microsoft.com/office/drawing/2014/main" id="{BF4A7078-A08B-9113-4C8E-DBA698DAB368}"/>
                </a:ext>
              </a:extLst>
            </p:cNvPr>
            <p:cNvSpPr/>
            <p:nvPr/>
          </p:nvSpPr>
          <p:spPr>
            <a:xfrm>
              <a:off x="4017825" y="3333025"/>
              <a:ext cx="382600" cy="67725"/>
            </a:xfrm>
            <a:custGeom>
              <a:avLst/>
              <a:gdLst/>
              <a:ahLst/>
              <a:cxnLst/>
              <a:rect l="l" t="t" r="r" b="b"/>
              <a:pathLst>
                <a:path w="15304" h="2709" extrusionOk="0">
                  <a:moveTo>
                    <a:pt x="4771" y="1"/>
                  </a:moveTo>
                  <a:cubicBezTo>
                    <a:pt x="3194" y="1"/>
                    <a:pt x="1728" y="585"/>
                    <a:pt x="503" y="1522"/>
                  </a:cubicBezTo>
                  <a:cubicBezTo>
                    <a:pt x="1" y="1906"/>
                    <a:pt x="272" y="2709"/>
                    <a:pt x="904" y="2709"/>
                  </a:cubicBezTo>
                  <a:lnTo>
                    <a:pt x="14400" y="2709"/>
                  </a:lnTo>
                  <a:cubicBezTo>
                    <a:pt x="15032" y="2709"/>
                    <a:pt x="15304" y="1906"/>
                    <a:pt x="14801" y="1522"/>
                  </a:cubicBezTo>
                  <a:cubicBezTo>
                    <a:pt x="13576" y="585"/>
                    <a:pt x="12110" y="1"/>
                    <a:pt x="10533" y="1"/>
                  </a:cubicBezTo>
                  <a:cubicBezTo>
                    <a:pt x="10502" y="1"/>
                    <a:pt x="10471" y="1"/>
                    <a:pt x="10440" y="1"/>
                  </a:cubicBezTo>
                  <a:lnTo>
                    <a:pt x="4865" y="1"/>
                  </a:lnTo>
                  <a:cubicBezTo>
                    <a:pt x="4833" y="1"/>
                    <a:pt x="4802" y="1"/>
                    <a:pt x="47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9;p61">
              <a:extLst>
                <a:ext uri="{FF2B5EF4-FFF2-40B4-BE49-F238E27FC236}">
                  <a16:creationId xmlns:a16="http://schemas.microsoft.com/office/drawing/2014/main" id="{E94F9A79-202A-8188-FB00-10D3EBA170B6}"/>
                </a:ext>
              </a:extLst>
            </p:cNvPr>
            <p:cNvSpPr/>
            <p:nvPr/>
          </p:nvSpPr>
          <p:spPr>
            <a:xfrm>
              <a:off x="3833425" y="2714250"/>
              <a:ext cx="751475" cy="572600"/>
            </a:xfrm>
            <a:custGeom>
              <a:avLst/>
              <a:gdLst/>
              <a:ahLst/>
              <a:cxnLst/>
              <a:rect l="l" t="t" r="r" b="b"/>
              <a:pathLst>
                <a:path w="30059" h="22904" extrusionOk="0">
                  <a:moveTo>
                    <a:pt x="16690" y="118"/>
                  </a:moveTo>
                  <a:lnTo>
                    <a:pt x="13365" y="157"/>
                  </a:lnTo>
                  <a:cubicBezTo>
                    <a:pt x="12462" y="1336"/>
                    <a:pt x="10189" y="88"/>
                    <a:pt x="8056" y="2036"/>
                  </a:cubicBezTo>
                  <a:cubicBezTo>
                    <a:pt x="6907" y="2870"/>
                    <a:pt x="5009" y="4673"/>
                    <a:pt x="3126" y="4673"/>
                  </a:cubicBezTo>
                  <a:cubicBezTo>
                    <a:pt x="2160" y="4673"/>
                    <a:pt x="1198" y="4199"/>
                    <a:pt x="342" y="2877"/>
                  </a:cubicBezTo>
                  <a:cubicBezTo>
                    <a:pt x="306" y="2822"/>
                    <a:pt x="254" y="2799"/>
                    <a:pt x="202" y="2799"/>
                  </a:cubicBezTo>
                  <a:cubicBezTo>
                    <a:pt x="100" y="2799"/>
                    <a:pt x="1" y="2890"/>
                    <a:pt x="35" y="3014"/>
                  </a:cubicBezTo>
                  <a:cubicBezTo>
                    <a:pt x="716" y="5430"/>
                    <a:pt x="1793" y="6253"/>
                    <a:pt x="3055" y="6253"/>
                  </a:cubicBezTo>
                  <a:cubicBezTo>
                    <a:pt x="5756" y="6253"/>
                    <a:pt x="9310" y="2486"/>
                    <a:pt x="11681" y="2486"/>
                  </a:cubicBezTo>
                  <a:cubicBezTo>
                    <a:pt x="12300" y="2486"/>
                    <a:pt x="12839" y="2743"/>
                    <a:pt x="13260" y="3392"/>
                  </a:cubicBezTo>
                  <a:cubicBezTo>
                    <a:pt x="13551" y="3842"/>
                    <a:pt x="13697" y="4368"/>
                    <a:pt x="13720" y="4904"/>
                  </a:cubicBezTo>
                  <a:cubicBezTo>
                    <a:pt x="13828" y="7547"/>
                    <a:pt x="14278" y="18560"/>
                    <a:pt x="14278" y="18560"/>
                  </a:cubicBezTo>
                  <a:lnTo>
                    <a:pt x="13689" y="22904"/>
                  </a:lnTo>
                  <a:lnTo>
                    <a:pt x="16369" y="22904"/>
                  </a:lnTo>
                  <a:lnTo>
                    <a:pt x="15779" y="18560"/>
                  </a:lnTo>
                  <a:lnTo>
                    <a:pt x="16338" y="4902"/>
                  </a:lnTo>
                  <a:cubicBezTo>
                    <a:pt x="16359" y="4368"/>
                    <a:pt x="16504" y="3842"/>
                    <a:pt x="16795" y="3394"/>
                  </a:cubicBezTo>
                  <a:cubicBezTo>
                    <a:pt x="17214" y="2744"/>
                    <a:pt x="17752" y="2487"/>
                    <a:pt x="18371" y="2487"/>
                  </a:cubicBezTo>
                  <a:cubicBezTo>
                    <a:pt x="20740" y="2487"/>
                    <a:pt x="24303" y="6251"/>
                    <a:pt x="27006" y="6251"/>
                  </a:cubicBezTo>
                  <a:cubicBezTo>
                    <a:pt x="28270" y="6251"/>
                    <a:pt x="29346" y="5427"/>
                    <a:pt x="30024" y="3011"/>
                  </a:cubicBezTo>
                  <a:cubicBezTo>
                    <a:pt x="30059" y="2887"/>
                    <a:pt x="29958" y="2795"/>
                    <a:pt x="29856" y="2795"/>
                  </a:cubicBezTo>
                  <a:cubicBezTo>
                    <a:pt x="29805" y="2795"/>
                    <a:pt x="29753" y="2818"/>
                    <a:pt x="29717" y="2873"/>
                  </a:cubicBezTo>
                  <a:cubicBezTo>
                    <a:pt x="28861" y="4197"/>
                    <a:pt x="27897" y="4672"/>
                    <a:pt x="26931" y="4672"/>
                  </a:cubicBezTo>
                  <a:cubicBezTo>
                    <a:pt x="25016" y="4672"/>
                    <a:pt x="23087" y="2810"/>
                    <a:pt x="21944" y="1995"/>
                  </a:cubicBezTo>
                  <a:cubicBezTo>
                    <a:pt x="19677" y="1"/>
                    <a:pt x="17575" y="1413"/>
                    <a:pt x="16690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0;p61">
              <a:extLst>
                <a:ext uri="{FF2B5EF4-FFF2-40B4-BE49-F238E27FC236}">
                  <a16:creationId xmlns:a16="http://schemas.microsoft.com/office/drawing/2014/main" id="{F8DA586B-3931-D3DB-0105-860A878EF62A}"/>
                </a:ext>
              </a:extLst>
            </p:cNvPr>
            <p:cNvSpPr/>
            <p:nvPr/>
          </p:nvSpPr>
          <p:spPr>
            <a:xfrm>
              <a:off x="4149150" y="2742150"/>
              <a:ext cx="119450" cy="287400"/>
            </a:xfrm>
            <a:custGeom>
              <a:avLst/>
              <a:gdLst/>
              <a:ahLst/>
              <a:cxnLst/>
              <a:rect l="l" t="t" r="r" b="b"/>
              <a:pathLst>
                <a:path w="4778" h="11496" extrusionOk="0">
                  <a:moveTo>
                    <a:pt x="3627" y="0"/>
                  </a:moveTo>
                  <a:lnTo>
                    <a:pt x="1150" y="29"/>
                  </a:lnTo>
                  <a:cubicBezTo>
                    <a:pt x="806" y="306"/>
                    <a:pt x="408" y="451"/>
                    <a:pt x="0" y="535"/>
                  </a:cubicBezTo>
                  <a:cubicBezTo>
                    <a:pt x="583" y="741"/>
                    <a:pt x="1080" y="1146"/>
                    <a:pt x="1463" y="1736"/>
                  </a:cubicBezTo>
                  <a:cubicBezTo>
                    <a:pt x="1838" y="2313"/>
                    <a:pt x="2052" y="3009"/>
                    <a:pt x="2083" y="3748"/>
                  </a:cubicBezTo>
                  <a:cubicBezTo>
                    <a:pt x="2137" y="5059"/>
                    <a:pt x="2275" y="8431"/>
                    <a:pt x="2399" y="11496"/>
                  </a:cubicBezTo>
                  <a:lnTo>
                    <a:pt x="2717" y="3745"/>
                  </a:lnTo>
                  <a:cubicBezTo>
                    <a:pt x="2746" y="3009"/>
                    <a:pt x="2958" y="2315"/>
                    <a:pt x="3331" y="1738"/>
                  </a:cubicBezTo>
                  <a:cubicBezTo>
                    <a:pt x="3711" y="1152"/>
                    <a:pt x="4200" y="747"/>
                    <a:pt x="4777" y="539"/>
                  </a:cubicBezTo>
                  <a:cubicBezTo>
                    <a:pt x="4374" y="454"/>
                    <a:pt x="3973" y="300"/>
                    <a:pt x="3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1;p61">
              <a:extLst>
                <a:ext uri="{FF2B5EF4-FFF2-40B4-BE49-F238E27FC236}">
                  <a16:creationId xmlns:a16="http://schemas.microsoft.com/office/drawing/2014/main" id="{A234C352-C33F-09B3-A0AB-82B3BE640190}"/>
                </a:ext>
              </a:extLst>
            </p:cNvPr>
            <p:cNvSpPr/>
            <p:nvPr/>
          </p:nvSpPr>
          <p:spPr>
            <a:xfrm>
              <a:off x="4176950" y="2603175"/>
              <a:ext cx="64350" cy="99350"/>
            </a:xfrm>
            <a:custGeom>
              <a:avLst/>
              <a:gdLst/>
              <a:ahLst/>
              <a:cxnLst/>
              <a:rect l="l" t="t" r="r" b="b"/>
              <a:pathLst>
                <a:path w="2574" h="3974" extrusionOk="0">
                  <a:moveTo>
                    <a:pt x="1185" y="1"/>
                  </a:moveTo>
                  <a:cubicBezTo>
                    <a:pt x="1163" y="75"/>
                    <a:pt x="410" y="2174"/>
                    <a:pt x="376" y="2308"/>
                  </a:cubicBezTo>
                  <a:cubicBezTo>
                    <a:pt x="293" y="2540"/>
                    <a:pt x="621" y="3926"/>
                    <a:pt x="61" y="3972"/>
                  </a:cubicBezTo>
                  <a:lnTo>
                    <a:pt x="2513" y="3972"/>
                  </a:lnTo>
                  <a:cubicBezTo>
                    <a:pt x="1954" y="3926"/>
                    <a:pt x="2281" y="2540"/>
                    <a:pt x="2198" y="2308"/>
                  </a:cubicBezTo>
                  <a:cubicBezTo>
                    <a:pt x="2164" y="2174"/>
                    <a:pt x="1413" y="74"/>
                    <a:pt x="1389" y="1"/>
                  </a:cubicBezTo>
                  <a:close/>
                  <a:moveTo>
                    <a:pt x="1" y="3972"/>
                  </a:moveTo>
                  <a:cubicBezTo>
                    <a:pt x="11" y="3973"/>
                    <a:pt x="22" y="3973"/>
                    <a:pt x="32" y="3973"/>
                  </a:cubicBezTo>
                  <a:cubicBezTo>
                    <a:pt x="42" y="3973"/>
                    <a:pt x="52" y="3973"/>
                    <a:pt x="61" y="3972"/>
                  </a:cubicBezTo>
                  <a:close/>
                  <a:moveTo>
                    <a:pt x="2513" y="3972"/>
                  </a:moveTo>
                  <a:cubicBezTo>
                    <a:pt x="2523" y="3973"/>
                    <a:pt x="2533" y="3973"/>
                    <a:pt x="2543" y="3973"/>
                  </a:cubicBezTo>
                  <a:cubicBezTo>
                    <a:pt x="2553" y="3973"/>
                    <a:pt x="2563" y="3973"/>
                    <a:pt x="2573" y="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2;p61">
              <a:extLst>
                <a:ext uri="{FF2B5EF4-FFF2-40B4-BE49-F238E27FC236}">
                  <a16:creationId xmlns:a16="http://schemas.microsoft.com/office/drawing/2014/main" id="{88CCAD4D-F720-8870-4FE4-F4698BB184FC}"/>
                </a:ext>
              </a:extLst>
            </p:cNvPr>
            <p:cNvSpPr/>
            <p:nvPr/>
          </p:nvSpPr>
          <p:spPr>
            <a:xfrm>
              <a:off x="4166875" y="2702475"/>
              <a:ext cx="84725" cy="15700"/>
            </a:xfrm>
            <a:custGeom>
              <a:avLst/>
              <a:gdLst/>
              <a:ahLst/>
              <a:cxnLst/>
              <a:rect l="l" t="t" r="r" b="b"/>
              <a:pathLst>
                <a:path w="3389" h="628" extrusionOk="0">
                  <a:moveTo>
                    <a:pt x="2985" y="0"/>
                  </a:moveTo>
                  <a:cubicBezTo>
                    <a:pt x="2982" y="0"/>
                    <a:pt x="2979" y="0"/>
                    <a:pt x="2976" y="0"/>
                  </a:cubicBezTo>
                  <a:lnTo>
                    <a:pt x="404" y="0"/>
                  </a:lnTo>
                  <a:cubicBezTo>
                    <a:pt x="403" y="0"/>
                    <a:pt x="401" y="0"/>
                    <a:pt x="400" y="0"/>
                  </a:cubicBezTo>
                  <a:cubicBezTo>
                    <a:pt x="58" y="0"/>
                    <a:pt x="1" y="353"/>
                    <a:pt x="27" y="628"/>
                  </a:cubicBezTo>
                  <a:lnTo>
                    <a:pt x="3352" y="589"/>
                  </a:lnTo>
                  <a:cubicBezTo>
                    <a:pt x="3388" y="329"/>
                    <a:pt x="3298" y="0"/>
                    <a:pt x="2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3;p61">
              <a:extLst>
                <a:ext uri="{FF2B5EF4-FFF2-40B4-BE49-F238E27FC236}">
                  <a16:creationId xmlns:a16="http://schemas.microsoft.com/office/drawing/2014/main" id="{71B8A477-B306-8D64-97B3-F5C650C4AC70}"/>
                </a:ext>
              </a:extLst>
            </p:cNvPr>
            <p:cNvSpPr/>
            <p:nvPr/>
          </p:nvSpPr>
          <p:spPr>
            <a:xfrm>
              <a:off x="3782000" y="2832650"/>
              <a:ext cx="842050" cy="345750"/>
            </a:xfrm>
            <a:custGeom>
              <a:avLst/>
              <a:gdLst/>
              <a:ahLst/>
              <a:cxnLst/>
              <a:rect l="l" t="t" r="r" b="b"/>
              <a:pathLst>
                <a:path w="33682" h="13830" extrusionOk="0">
                  <a:moveTo>
                    <a:pt x="5470" y="0"/>
                  </a:moveTo>
                  <a:lnTo>
                    <a:pt x="10438" y="10723"/>
                  </a:lnTo>
                  <a:lnTo>
                    <a:pt x="502" y="10723"/>
                  </a:lnTo>
                  <a:lnTo>
                    <a:pt x="5470" y="0"/>
                  </a:lnTo>
                  <a:lnTo>
                    <a:pt x="5470" y="0"/>
                  </a:lnTo>
                  <a:lnTo>
                    <a:pt x="0" y="10723"/>
                  </a:lnTo>
                  <a:cubicBezTo>
                    <a:pt x="991" y="12793"/>
                    <a:pt x="3230" y="13829"/>
                    <a:pt x="5469" y="13829"/>
                  </a:cubicBezTo>
                  <a:cubicBezTo>
                    <a:pt x="7707" y="13829"/>
                    <a:pt x="9946" y="12794"/>
                    <a:pt x="10938" y="10723"/>
                  </a:cubicBezTo>
                  <a:lnTo>
                    <a:pt x="5470" y="0"/>
                  </a:lnTo>
                  <a:close/>
                  <a:moveTo>
                    <a:pt x="28212" y="0"/>
                  </a:moveTo>
                  <a:lnTo>
                    <a:pt x="22744" y="10723"/>
                  </a:lnTo>
                  <a:cubicBezTo>
                    <a:pt x="23735" y="12793"/>
                    <a:pt x="25974" y="13829"/>
                    <a:pt x="28213" y="13829"/>
                  </a:cubicBezTo>
                  <a:cubicBezTo>
                    <a:pt x="30451" y="13829"/>
                    <a:pt x="32690" y="12794"/>
                    <a:pt x="33682" y="10723"/>
                  </a:cubicBezTo>
                  <a:lnTo>
                    <a:pt x="28212" y="0"/>
                  </a:lnTo>
                  <a:lnTo>
                    <a:pt x="28212" y="0"/>
                  </a:lnTo>
                  <a:lnTo>
                    <a:pt x="33181" y="10723"/>
                  </a:lnTo>
                  <a:lnTo>
                    <a:pt x="23244" y="10723"/>
                  </a:lnTo>
                  <a:lnTo>
                    <a:pt x="28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4;p61">
              <a:extLst>
                <a:ext uri="{FF2B5EF4-FFF2-40B4-BE49-F238E27FC236}">
                  <a16:creationId xmlns:a16="http://schemas.microsoft.com/office/drawing/2014/main" id="{DF1B1D64-79C4-4DF6-4F32-3AB20BCA24AA}"/>
                </a:ext>
              </a:extLst>
            </p:cNvPr>
            <p:cNvSpPr/>
            <p:nvPr/>
          </p:nvSpPr>
          <p:spPr>
            <a:xfrm>
              <a:off x="3905125" y="2837600"/>
              <a:ext cx="592450" cy="20525"/>
            </a:xfrm>
            <a:custGeom>
              <a:avLst/>
              <a:gdLst/>
              <a:ahLst/>
              <a:cxnLst/>
              <a:rect l="l" t="t" r="r" b="b"/>
              <a:pathLst>
                <a:path w="23698" h="821" extrusionOk="0">
                  <a:moveTo>
                    <a:pt x="545" y="1"/>
                  </a:moveTo>
                  <a:cubicBezTo>
                    <a:pt x="181" y="1"/>
                    <a:pt x="0" y="441"/>
                    <a:pt x="257" y="698"/>
                  </a:cubicBezTo>
                  <a:cubicBezTo>
                    <a:pt x="340" y="781"/>
                    <a:pt x="442" y="818"/>
                    <a:pt x="542" y="818"/>
                  </a:cubicBezTo>
                  <a:cubicBezTo>
                    <a:pt x="751" y="818"/>
                    <a:pt x="953" y="655"/>
                    <a:pt x="953" y="409"/>
                  </a:cubicBezTo>
                  <a:cubicBezTo>
                    <a:pt x="953" y="183"/>
                    <a:pt x="770" y="1"/>
                    <a:pt x="545" y="1"/>
                  </a:cubicBezTo>
                  <a:close/>
                  <a:moveTo>
                    <a:pt x="23287" y="1"/>
                  </a:moveTo>
                  <a:cubicBezTo>
                    <a:pt x="22924" y="1"/>
                    <a:pt x="22742" y="443"/>
                    <a:pt x="23000" y="700"/>
                  </a:cubicBezTo>
                  <a:cubicBezTo>
                    <a:pt x="23083" y="783"/>
                    <a:pt x="23185" y="820"/>
                    <a:pt x="23286" y="820"/>
                  </a:cubicBezTo>
                  <a:cubicBezTo>
                    <a:pt x="23496" y="820"/>
                    <a:pt x="23698" y="656"/>
                    <a:pt x="23697" y="409"/>
                  </a:cubicBezTo>
                  <a:cubicBezTo>
                    <a:pt x="23697" y="183"/>
                    <a:pt x="23514" y="1"/>
                    <a:pt x="23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73E9646-0982-4144-A726-C7FA9EB7F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8"/>
    </mc:Choice>
    <mc:Fallback xmlns="">
      <p:transition spd="slow" advTm="11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 </a:t>
            </a:r>
            <a:r>
              <a:rPr lang="en-US" dirty="0"/>
              <a:t>Overview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1"/>
          </p:nvPr>
        </p:nvSpPr>
        <p:spPr>
          <a:xfrm>
            <a:off x="737886" y="2096880"/>
            <a:ext cx="7704000" cy="18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 err="1"/>
              <a:t>AinnAssist</a:t>
            </a:r>
            <a:r>
              <a:rPr lang="en-US" sz="1600" dirty="0"/>
              <a:t> is a </a:t>
            </a:r>
            <a:r>
              <a:rPr lang="en-US" sz="1600" b="1" dirty="0"/>
              <a:t>Telegram-based AI legal assistant</a:t>
            </a:r>
            <a:r>
              <a:rPr lang="en-US" sz="1600" dirty="0"/>
              <a:t> that provides accurate and</a:t>
            </a:r>
          </a:p>
          <a:p>
            <a:pPr algn="l"/>
            <a:r>
              <a:rPr lang="en-US" sz="1600" dirty="0"/>
              <a:t>accessible information on Bangladeshi laws, including the Constitution, Penal Code, Cyber Law, Labor Law, Anti-Terrorism Act, and more.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Uses </a:t>
            </a:r>
            <a:r>
              <a:rPr lang="en-US" sz="1600" b="1" dirty="0"/>
              <a:t>official sources</a:t>
            </a:r>
            <a:r>
              <a:rPr lang="en-US" sz="1600" dirty="0"/>
              <a:t> like </a:t>
            </a:r>
            <a:r>
              <a:rPr lang="en-US" sz="1600" i="1" dirty="0"/>
              <a:t>bdlaws.minlaw.gov.bd</a:t>
            </a:r>
            <a:r>
              <a:rPr lang="en-US" sz="16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Supports </a:t>
            </a:r>
            <a:r>
              <a:rPr lang="en-US" sz="1600" b="1" dirty="0"/>
              <a:t>Bangla &amp; English</a:t>
            </a:r>
            <a:r>
              <a:rPr lang="en-US" sz="1600" dirty="0"/>
              <a:t> queries.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Provides legal guidance via </a:t>
            </a:r>
            <a:r>
              <a:rPr lang="en-US" sz="1600" b="1" dirty="0"/>
              <a:t>text, voice, and image recognition</a:t>
            </a:r>
            <a:r>
              <a:rPr lang="en-US" sz="1600" dirty="0"/>
              <a:t>.</a:t>
            </a:r>
          </a:p>
        </p:txBody>
      </p:sp>
      <p:sp>
        <p:nvSpPr>
          <p:cNvPr id="395" name="Google Shape;395;p38"/>
          <p:cNvSpPr txBox="1">
            <a:spLocks noGrp="1"/>
          </p:cNvSpPr>
          <p:nvPr>
            <p:ph type="subTitle" idx="4"/>
          </p:nvPr>
        </p:nvSpPr>
        <p:spPr>
          <a:xfrm>
            <a:off x="845851" y="1283575"/>
            <a:ext cx="7452297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What It Is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7A8839-859A-4EB7-BCAB-16B0AD9F6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1"/>
    </mc:Choice>
    <mc:Fallback xmlns="">
      <p:transition spd="slow" advTm="21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9647D256-96FD-5B6A-B865-910BCB165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>
            <a:extLst>
              <a:ext uri="{FF2B5EF4-FFF2-40B4-BE49-F238E27FC236}">
                <a16:creationId xmlns:a16="http://schemas.microsoft.com/office/drawing/2014/main" id="{A9902BD3-7652-7975-31E3-D2CDC35B6A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 </a:t>
            </a:r>
            <a:r>
              <a:rPr lang="en-US" dirty="0"/>
              <a:t>Overview</a:t>
            </a:r>
            <a:endParaRPr dirty="0"/>
          </a:p>
        </p:txBody>
      </p:sp>
      <p:sp>
        <p:nvSpPr>
          <p:cNvPr id="392" name="Google Shape;392;p38">
            <a:extLst>
              <a:ext uri="{FF2B5EF4-FFF2-40B4-BE49-F238E27FC236}">
                <a16:creationId xmlns:a16="http://schemas.microsoft.com/office/drawing/2014/main" id="{F8688C17-DB0F-34CC-D0C9-83EBCF57E8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7886" y="2096880"/>
            <a:ext cx="7704000" cy="18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/>
              <a:t>To </a:t>
            </a:r>
            <a:r>
              <a:rPr lang="en-US" sz="1600" b="1" dirty="0"/>
              <a:t>empower students, lawyers, journalists, and citizens</a:t>
            </a:r>
            <a:r>
              <a:rPr lang="en-US" sz="1600" dirty="0"/>
              <a:t> in Bangladesh by</a:t>
            </a:r>
          </a:p>
          <a:p>
            <a:pPr algn="l"/>
            <a:r>
              <a:rPr lang="en-US" sz="1600" dirty="0"/>
              <a:t>making legal knowledge more accessible, understandable, and reliable.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Simplifies complex laws into </a:t>
            </a:r>
            <a:r>
              <a:rPr lang="en-US" sz="1600" b="1" dirty="0"/>
              <a:t>clear explanations</a:t>
            </a:r>
            <a:r>
              <a:rPr lang="en-US" sz="16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Provides </a:t>
            </a:r>
            <a:r>
              <a:rPr lang="en-US" sz="1600" b="1" dirty="0"/>
              <a:t>instant legal assistance</a:t>
            </a:r>
            <a:r>
              <a:rPr lang="en-US" sz="1600" dirty="0"/>
              <a:t> through a familiar platform (Telegram).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Enhances inclusivity with </a:t>
            </a:r>
            <a:r>
              <a:rPr lang="en-US" sz="1600" b="1" dirty="0"/>
              <a:t>voice support (Bangla &amp; English)</a:t>
            </a:r>
            <a:r>
              <a:rPr lang="en-US" sz="1600" dirty="0"/>
              <a:t> and </a:t>
            </a:r>
            <a:r>
              <a:rPr lang="en-US" sz="1600" b="1" dirty="0"/>
              <a:t>crime detection from images</a:t>
            </a:r>
            <a:r>
              <a:rPr lang="en-US" sz="1600" dirty="0"/>
              <a:t>.</a:t>
            </a:r>
          </a:p>
        </p:txBody>
      </p:sp>
      <p:sp>
        <p:nvSpPr>
          <p:cNvPr id="395" name="Google Shape;395;p38">
            <a:extLst>
              <a:ext uri="{FF2B5EF4-FFF2-40B4-BE49-F238E27FC236}">
                <a16:creationId xmlns:a16="http://schemas.microsoft.com/office/drawing/2014/main" id="{8632E410-81CB-17E2-5B1C-2081B2051A9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45851" y="1283575"/>
            <a:ext cx="7452297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Core Motivation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24094D-0214-40D4-B0F9-881F9BF83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6"/>
    </mc:Choice>
    <mc:Fallback xmlns="">
      <p:transition spd="slow" advTm="2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"/>
          <p:cNvSpPr txBox="1">
            <a:spLocks noGrp="1"/>
          </p:cNvSpPr>
          <p:nvPr>
            <p:ph type="title"/>
          </p:nvPr>
        </p:nvSpPr>
        <p:spPr>
          <a:xfrm>
            <a:off x="1644450" y="1397500"/>
            <a:ext cx="5855100" cy="20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/>
          </a:p>
        </p:txBody>
      </p:sp>
      <p:grpSp>
        <p:nvGrpSpPr>
          <p:cNvPr id="490" name="Google Shape;490;p44"/>
          <p:cNvGrpSpPr/>
          <p:nvPr/>
        </p:nvGrpSpPr>
        <p:grpSpPr>
          <a:xfrm flipH="1">
            <a:off x="768868" y="2732849"/>
            <a:ext cx="2644798" cy="1998796"/>
            <a:chOff x="4131950" y="3789025"/>
            <a:chExt cx="961500" cy="726650"/>
          </a:xfrm>
        </p:grpSpPr>
        <p:sp>
          <p:nvSpPr>
            <p:cNvPr id="491" name="Google Shape;491;p44"/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E91D31-0D09-46CA-9037-C0D54490E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"/>
    </mc:Choice>
    <mc:Fallback xmlns="">
      <p:transition spd="slow" advTm="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Key Features</a:t>
            </a:r>
            <a:endParaRPr lang="en-US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 idx="5"/>
          </p:nvPr>
        </p:nvSpPr>
        <p:spPr>
          <a:xfrm>
            <a:off x="1221646" y="13075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title" idx="6"/>
          </p:nvPr>
        </p:nvSpPr>
        <p:spPr>
          <a:xfrm>
            <a:off x="4012912" y="30062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 idx="7"/>
          </p:nvPr>
        </p:nvSpPr>
        <p:spPr>
          <a:xfrm>
            <a:off x="1221646" y="30062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8"/>
          </p:nvPr>
        </p:nvSpPr>
        <p:spPr>
          <a:xfrm>
            <a:off x="4121400" y="13075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62" name="Google Shape;362;p36"/>
          <p:cNvSpPr txBox="1">
            <a:spLocks noGrp="1"/>
          </p:cNvSpPr>
          <p:nvPr>
            <p:ph type="title" idx="14"/>
          </p:nvPr>
        </p:nvSpPr>
        <p:spPr>
          <a:xfrm>
            <a:off x="6827425" y="30062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 idx="15"/>
          </p:nvPr>
        </p:nvSpPr>
        <p:spPr>
          <a:xfrm>
            <a:off x="6827425" y="13075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64" name="Google Shape;364;p36"/>
          <p:cNvSpPr txBox="1">
            <a:spLocks noGrp="1"/>
          </p:cNvSpPr>
          <p:nvPr>
            <p:ph type="subTitle" idx="17"/>
          </p:nvPr>
        </p:nvSpPr>
        <p:spPr>
          <a:xfrm>
            <a:off x="519496" y="3647585"/>
            <a:ext cx="2270199" cy="503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Embedding and FAISS Vector </a:t>
            </a:r>
          </a:p>
        </p:txBody>
      </p:sp>
      <p:sp>
        <p:nvSpPr>
          <p:cNvPr id="365" name="Google Shape;365;p36"/>
          <p:cNvSpPr txBox="1">
            <a:spLocks noGrp="1"/>
          </p:cNvSpPr>
          <p:nvPr>
            <p:ph type="subTitle" idx="18"/>
          </p:nvPr>
        </p:nvSpPr>
        <p:spPr>
          <a:xfrm>
            <a:off x="3419250" y="4097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400" dirty="0" err="1"/>
              <a:t>StoreContext</a:t>
            </a:r>
            <a:r>
              <a:rPr lang="en-US" sz="1400" dirty="0"/>
              <a:t>-Aware Retrieval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19"/>
          </p:nvPr>
        </p:nvSpPr>
        <p:spPr>
          <a:xfrm>
            <a:off x="3469213" y="19144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Automated Citation Generation</a:t>
            </a:r>
            <a:endParaRPr dirty="0"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20"/>
          </p:nvPr>
        </p:nvSpPr>
        <p:spPr>
          <a:xfrm>
            <a:off x="6118500" y="409320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Ranking and Scoring with Cross-Encoder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1"/>
          </p:nvPr>
        </p:nvSpPr>
        <p:spPr>
          <a:xfrm>
            <a:off x="6379485" y="1377618"/>
            <a:ext cx="1797079" cy="829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Smart Chunking</a:t>
            </a:r>
            <a:endParaRPr sz="1400" dirty="0"/>
          </a:p>
        </p:txBody>
      </p:sp>
      <p:sp>
        <p:nvSpPr>
          <p:cNvPr id="369" name="Google Shape;369;p36"/>
          <p:cNvSpPr/>
          <p:nvPr/>
        </p:nvSpPr>
        <p:spPr>
          <a:xfrm rot="5400000" flipH="1">
            <a:off x="3035518" y="4241556"/>
            <a:ext cx="66684" cy="800706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23EC1-B99B-4A55-0D4E-C500B6E75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75" y="1840671"/>
            <a:ext cx="3074141" cy="36097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778A3A-B6DD-43F7-A9AF-813B1B5CE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9"/>
    </mc:Choice>
    <mc:Fallback xmlns="">
      <p:transition spd="slow" advTm="12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5B987574-D4AE-81AD-3BDC-45B7C39D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>
            <a:extLst>
              <a:ext uri="{FF2B5EF4-FFF2-40B4-BE49-F238E27FC236}">
                <a16:creationId xmlns:a16="http://schemas.microsoft.com/office/drawing/2014/main" id="{CE6B20ED-151C-5385-0132-3EC5367750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Key Features</a:t>
            </a:r>
            <a:endParaRPr lang="en-US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356" name="Google Shape;356;p36">
            <a:extLst>
              <a:ext uri="{FF2B5EF4-FFF2-40B4-BE49-F238E27FC236}">
                <a16:creationId xmlns:a16="http://schemas.microsoft.com/office/drawing/2014/main" id="{E46AC1F1-EA85-E764-48BB-62C69F065460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221646" y="13075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07.</a:t>
            </a:r>
            <a:endParaRPr dirty="0"/>
          </a:p>
        </p:txBody>
      </p:sp>
      <p:sp>
        <p:nvSpPr>
          <p:cNvPr id="357" name="Google Shape;357;p36">
            <a:extLst>
              <a:ext uri="{FF2B5EF4-FFF2-40B4-BE49-F238E27FC236}">
                <a16:creationId xmlns:a16="http://schemas.microsoft.com/office/drawing/2014/main" id="{A593A20C-A830-6533-C9C3-0D9F7C9A3A2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4121400" y="2987453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11.</a:t>
            </a:r>
            <a:endParaRPr dirty="0"/>
          </a:p>
        </p:txBody>
      </p:sp>
      <p:sp>
        <p:nvSpPr>
          <p:cNvPr id="358" name="Google Shape;358;p36">
            <a:extLst>
              <a:ext uri="{FF2B5EF4-FFF2-40B4-BE49-F238E27FC236}">
                <a16:creationId xmlns:a16="http://schemas.microsoft.com/office/drawing/2014/main" id="{449776A0-AC97-4BBD-5F64-522CDE3C7D1B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263141" y="2987453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</a:t>
            </a:r>
            <a:endParaRPr dirty="0"/>
          </a:p>
        </p:txBody>
      </p:sp>
      <p:sp>
        <p:nvSpPr>
          <p:cNvPr id="359" name="Google Shape;359;p36">
            <a:extLst>
              <a:ext uri="{FF2B5EF4-FFF2-40B4-BE49-F238E27FC236}">
                <a16:creationId xmlns:a16="http://schemas.microsoft.com/office/drawing/2014/main" id="{2736A4E5-EB48-FB91-14DC-5A0AD85045A4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4121400" y="13075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08.</a:t>
            </a:r>
            <a:endParaRPr dirty="0"/>
          </a:p>
        </p:txBody>
      </p:sp>
      <p:sp>
        <p:nvSpPr>
          <p:cNvPr id="362" name="Google Shape;362;p36">
            <a:extLst>
              <a:ext uri="{FF2B5EF4-FFF2-40B4-BE49-F238E27FC236}">
                <a16:creationId xmlns:a16="http://schemas.microsoft.com/office/drawing/2014/main" id="{DA1CCD80-4F5F-4423-3FC1-DAD687D36938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820650" y="2987453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12.</a:t>
            </a:r>
            <a:endParaRPr dirty="0"/>
          </a:p>
        </p:txBody>
      </p:sp>
      <p:sp>
        <p:nvSpPr>
          <p:cNvPr id="363" name="Google Shape;363;p36">
            <a:extLst>
              <a:ext uri="{FF2B5EF4-FFF2-40B4-BE49-F238E27FC236}">
                <a16:creationId xmlns:a16="http://schemas.microsoft.com/office/drawing/2014/main" id="{96E2D771-3B7D-0622-0CED-D1814E61A03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6848066" y="1307500"/>
            <a:ext cx="90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09.</a:t>
            </a:r>
            <a:endParaRPr dirty="0"/>
          </a:p>
        </p:txBody>
      </p:sp>
      <p:sp>
        <p:nvSpPr>
          <p:cNvPr id="364" name="Google Shape;364;p36">
            <a:extLst>
              <a:ext uri="{FF2B5EF4-FFF2-40B4-BE49-F238E27FC236}">
                <a16:creationId xmlns:a16="http://schemas.microsoft.com/office/drawing/2014/main" id="{FE6D3D06-FF40-C640-1F8A-3928A1C8F1E0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19496" y="41749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Response </a:t>
            </a:r>
            <a:r>
              <a:rPr lang="en-US" sz="1400" dirty="0" err="1"/>
              <a:t>CleaningTelegram</a:t>
            </a:r>
            <a:r>
              <a:rPr lang="en-US" sz="1400" dirty="0"/>
              <a:t> Bot (Text, Voice, Image Support)</a:t>
            </a:r>
          </a:p>
        </p:txBody>
      </p:sp>
      <p:sp>
        <p:nvSpPr>
          <p:cNvPr id="365" name="Google Shape;365;p36">
            <a:extLst>
              <a:ext uri="{FF2B5EF4-FFF2-40B4-BE49-F238E27FC236}">
                <a16:creationId xmlns:a16="http://schemas.microsoft.com/office/drawing/2014/main" id="{D174F5CB-693A-131A-7DAC-9407589008A9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3419249" y="4103891"/>
            <a:ext cx="2326019" cy="571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400" dirty="0"/>
              <a:t>Multilingual (Bangla-English) Translation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6">
            <a:extLst>
              <a:ext uri="{FF2B5EF4-FFF2-40B4-BE49-F238E27FC236}">
                <a16:creationId xmlns:a16="http://schemas.microsoft.com/office/drawing/2014/main" id="{E0F282F9-2496-9BF2-716D-0081C2AFE9A5}"/>
              </a:ext>
            </a:extLst>
          </p:cNvPr>
          <p:cNvSpPr txBox="1">
            <a:spLocks noGrp="1"/>
          </p:cNvSpPr>
          <p:nvPr>
            <p:ph type="subTitle" idx="19"/>
          </p:nvPr>
        </p:nvSpPr>
        <p:spPr>
          <a:xfrm>
            <a:off x="3419250" y="1812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Follow-up Query Support</a:t>
            </a:r>
          </a:p>
        </p:txBody>
      </p:sp>
      <p:sp>
        <p:nvSpPr>
          <p:cNvPr id="367" name="Google Shape;367;p36">
            <a:extLst>
              <a:ext uri="{FF2B5EF4-FFF2-40B4-BE49-F238E27FC236}">
                <a16:creationId xmlns:a16="http://schemas.microsoft.com/office/drawing/2014/main" id="{D930C68F-3CAB-F18D-2622-91CA16D0FB1B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6173333" y="3835440"/>
            <a:ext cx="2250667" cy="7731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Image Captioning with BLIP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6">
            <a:extLst>
              <a:ext uri="{FF2B5EF4-FFF2-40B4-BE49-F238E27FC236}">
                <a16:creationId xmlns:a16="http://schemas.microsoft.com/office/drawing/2014/main" id="{9831A785-5EB9-E82D-1DF8-2F07BABD7B6C}"/>
              </a:ext>
            </a:extLst>
          </p:cNvPr>
          <p:cNvSpPr txBox="1">
            <a:spLocks noGrp="1"/>
          </p:cNvSpPr>
          <p:nvPr>
            <p:ph type="subTitle" idx="21"/>
          </p:nvPr>
        </p:nvSpPr>
        <p:spPr>
          <a:xfrm>
            <a:off x="6118500" y="175596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FastAPI</a:t>
            </a:r>
            <a:r>
              <a:rPr lang="en-US" sz="1200" dirty="0"/>
              <a:t> Server (/ask Endpoint)</a:t>
            </a:r>
          </a:p>
        </p:txBody>
      </p:sp>
      <p:sp>
        <p:nvSpPr>
          <p:cNvPr id="369" name="Google Shape;369;p36">
            <a:extLst>
              <a:ext uri="{FF2B5EF4-FFF2-40B4-BE49-F238E27FC236}">
                <a16:creationId xmlns:a16="http://schemas.microsoft.com/office/drawing/2014/main" id="{D8C14570-F573-37F3-1099-425EC864E2A7}"/>
              </a:ext>
            </a:extLst>
          </p:cNvPr>
          <p:cNvSpPr/>
          <p:nvPr/>
        </p:nvSpPr>
        <p:spPr>
          <a:xfrm rot="5400000" flipH="1">
            <a:off x="3035518" y="4241556"/>
            <a:ext cx="66684" cy="800706"/>
          </a:xfrm>
          <a:custGeom>
            <a:avLst/>
            <a:gdLst/>
            <a:ahLst/>
            <a:cxnLst/>
            <a:rect l="l" t="t" r="r" b="b"/>
            <a:pathLst>
              <a:path w="2347" h="28179" extrusionOk="0">
                <a:moveTo>
                  <a:pt x="1174" y="1"/>
                </a:moveTo>
                <a:cubicBezTo>
                  <a:pt x="4" y="1"/>
                  <a:pt x="1" y="1821"/>
                  <a:pt x="1174" y="1821"/>
                </a:cubicBezTo>
                <a:cubicBezTo>
                  <a:pt x="2345" y="1821"/>
                  <a:pt x="2345" y="1"/>
                  <a:pt x="1174" y="1"/>
                </a:cubicBezTo>
                <a:close/>
                <a:moveTo>
                  <a:pt x="1174" y="6590"/>
                </a:moveTo>
                <a:cubicBezTo>
                  <a:pt x="1" y="6590"/>
                  <a:pt x="1" y="8410"/>
                  <a:pt x="1174" y="8410"/>
                </a:cubicBezTo>
                <a:cubicBezTo>
                  <a:pt x="2345" y="8410"/>
                  <a:pt x="2346" y="6590"/>
                  <a:pt x="1174" y="6590"/>
                </a:cubicBezTo>
                <a:close/>
                <a:moveTo>
                  <a:pt x="1174" y="13180"/>
                </a:moveTo>
                <a:cubicBezTo>
                  <a:pt x="1" y="13180"/>
                  <a:pt x="1" y="15000"/>
                  <a:pt x="1174" y="15000"/>
                </a:cubicBezTo>
                <a:cubicBezTo>
                  <a:pt x="2345" y="15000"/>
                  <a:pt x="2346" y="13180"/>
                  <a:pt x="1174" y="13180"/>
                </a:cubicBezTo>
                <a:close/>
                <a:moveTo>
                  <a:pt x="1174" y="19769"/>
                </a:moveTo>
                <a:cubicBezTo>
                  <a:pt x="1" y="19769"/>
                  <a:pt x="1" y="21589"/>
                  <a:pt x="1174" y="21589"/>
                </a:cubicBezTo>
                <a:cubicBezTo>
                  <a:pt x="2345" y="21589"/>
                  <a:pt x="2346" y="19769"/>
                  <a:pt x="1174" y="19769"/>
                </a:cubicBezTo>
                <a:close/>
                <a:moveTo>
                  <a:pt x="1174" y="26359"/>
                </a:moveTo>
                <a:cubicBezTo>
                  <a:pt x="1" y="26359"/>
                  <a:pt x="1" y="28179"/>
                  <a:pt x="1174" y="28179"/>
                </a:cubicBezTo>
                <a:cubicBezTo>
                  <a:pt x="2345" y="28179"/>
                  <a:pt x="2346" y="26359"/>
                  <a:pt x="1174" y="263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580195-684A-2B55-DA39-3A00CF3E9919}"/>
              </a:ext>
            </a:extLst>
          </p:cNvPr>
          <p:cNvSpPr txBox="1"/>
          <p:nvPr/>
        </p:nvSpPr>
        <p:spPr>
          <a:xfrm>
            <a:off x="401982" y="2082075"/>
            <a:ext cx="2623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  <a:r>
              <a:rPr lang="en-US" b="1" dirty="0">
                <a:solidFill>
                  <a:schemeClr val="tx1"/>
                </a:solidFill>
              </a:rPr>
              <a:t>LLM Integration (</a:t>
            </a:r>
            <a:r>
              <a:rPr lang="en-US" b="1" dirty="0" err="1">
                <a:solidFill>
                  <a:schemeClr val="tx1"/>
                </a:solidFill>
              </a:rPr>
              <a:t>Groq</a:t>
            </a:r>
            <a:r>
              <a:rPr lang="en-US" b="1" dirty="0">
                <a:solidFill>
                  <a:schemeClr val="tx1"/>
                </a:solidFill>
              </a:rPr>
              <a:t> Llama3-70B)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6B765C-9393-4B52-8226-FF7BCE1B9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8"/>
    </mc:Choice>
    <mc:Fallback xmlns="">
      <p:transition spd="slow" advTm="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0F873B0-E1ED-B42B-0DFF-EF0010B0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>
            <a:extLst>
              <a:ext uri="{FF2B5EF4-FFF2-40B4-BE49-F238E27FC236}">
                <a16:creationId xmlns:a16="http://schemas.microsoft.com/office/drawing/2014/main" id="{4476A032-3F96-9108-1E60-C5E859CAD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450" y="1465524"/>
            <a:ext cx="394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System </a:t>
            </a:r>
            <a:br>
              <a:rPr lang="en-US" dirty="0"/>
            </a:br>
            <a:r>
              <a:rPr lang="en-US" dirty="0"/>
              <a:t>Architecture</a:t>
            </a:r>
            <a:endParaRPr dirty="0"/>
          </a:p>
        </p:txBody>
      </p:sp>
      <p:grpSp>
        <p:nvGrpSpPr>
          <p:cNvPr id="377" name="Google Shape;377;p37">
            <a:extLst>
              <a:ext uri="{FF2B5EF4-FFF2-40B4-BE49-F238E27FC236}">
                <a16:creationId xmlns:a16="http://schemas.microsoft.com/office/drawing/2014/main" id="{5F3951D5-C400-F1AB-70E7-6BAB0C4D21E0}"/>
              </a:ext>
            </a:extLst>
          </p:cNvPr>
          <p:cNvGrpSpPr/>
          <p:nvPr/>
        </p:nvGrpSpPr>
        <p:grpSpPr>
          <a:xfrm flipH="1">
            <a:off x="854449" y="1669549"/>
            <a:ext cx="2917672" cy="2205019"/>
            <a:chOff x="4131950" y="3789025"/>
            <a:chExt cx="961500" cy="726650"/>
          </a:xfrm>
        </p:grpSpPr>
        <p:sp>
          <p:nvSpPr>
            <p:cNvPr id="378" name="Google Shape;378;p37">
              <a:extLst>
                <a:ext uri="{FF2B5EF4-FFF2-40B4-BE49-F238E27FC236}">
                  <a16:creationId xmlns:a16="http://schemas.microsoft.com/office/drawing/2014/main" id="{BC54B2E4-EB1B-76BA-1FA5-9783FE46CF48}"/>
                </a:ext>
              </a:extLst>
            </p:cNvPr>
            <p:cNvSpPr/>
            <p:nvPr/>
          </p:nvSpPr>
          <p:spPr>
            <a:xfrm>
              <a:off x="4482175" y="3789025"/>
              <a:ext cx="611275" cy="611325"/>
            </a:xfrm>
            <a:custGeom>
              <a:avLst/>
              <a:gdLst/>
              <a:ahLst/>
              <a:cxnLst/>
              <a:rect l="l" t="t" r="r" b="b"/>
              <a:pathLst>
                <a:path w="24451" h="24453" extrusionOk="0">
                  <a:moveTo>
                    <a:pt x="10481" y="10481"/>
                  </a:moveTo>
                  <a:cubicBezTo>
                    <a:pt x="11090" y="9871"/>
                    <a:pt x="12076" y="9871"/>
                    <a:pt x="12684" y="10481"/>
                  </a:cubicBezTo>
                  <a:lnTo>
                    <a:pt x="14267" y="12064"/>
                  </a:lnTo>
                  <a:cubicBezTo>
                    <a:pt x="14576" y="12122"/>
                    <a:pt x="14859" y="12272"/>
                    <a:pt x="15080" y="12493"/>
                  </a:cubicBezTo>
                  <a:lnTo>
                    <a:pt x="23843" y="21255"/>
                  </a:lnTo>
                  <a:cubicBezTo>
                    <a:pt x="24451" y="21864"/>
                    <a:pt x="24451" y="22852"/>
                    <a:pt x="23843" y="23460"/>
                  </a:cubicBezTo>
                  <a:lnTo>
                    <a:pt x="23459" y="23843"/>
                  </a:lnTo>
                  <a:cubicBezTo>
                    <a:pt x="22850" y="24452"/>
                    <a:pt x="21864" y="24452"/>
                    <a:pt x="21256" y="23843"/>
                  </a:cubicBezTo>
                  <a:lnTo>
                    <a:pt x="12493" y="15081"/>
                  </a:lnTo>
                  <a:cubicBezTo>
                    <a:pt x="12272" y="14859"/>
                    <a:pt x="12122" y="14577"/>
                    <a:pt x="12064" y="14268"/>
                  </a:cubicBezTo>
                  <a:lnTo>
                    <a:pt x="10481" y="12685"/>
                  </a:lnTo>
                  <a:cubicBezTo>
                    <a:pt x="9872" y="12077"/>
                    <a:pt x="9872" y="11089"/>
                    <a:pt x="10481" y="10481"/>
                  </a:cubicBezTo>
                  <a:close/>
                  <a:moveTo>
                    <a:pt x="9878" y="665"/>
                  </a:moveTo>
                  <a:lnTo>
                    <a:pt x="665" y="9877"/>
                  </a:lnTo>
                  <a:cubicBezTo>
                    <a:pt x="1" y="10542"/>
                    <a:pt x="1" y="11619"/>
                    <a:pt x="665" y="12285"/>
                  </a:cubicBezTo>
                  <a:lnTo>
                    <a:pt x="3468" y="15087"/>
                  </a:lnTo>
                  <a:cubicBezTo>
                    <a:pt x="4132" y="15752"/>
                    <a:pt x="5211" y="15752"/>
                    <a:pt x="5875" y="15087"/>
                  </a:cubicBezTo>
                  <a:lnTo>
                    <a:pt x="10481" y="10481"/>
                  </a:lnTo>
                  <a:lnTo>
                    <a:pt x="15086" y="5875"/>
                  </a:lnTo>
                  <a:cubicBezTo>
                    <a:pt x="15752" y="5210"/>
                    <a:pt x="15752" y="4132"/>
                    <a:pt x="15086" y="3467"/>
                  </a:cubicBezTo>
                  <a:lnTo>
                    <a:pt x="12284" y="665"/>
                  </a:lnTo>
                  <a:cubicBezTo>
                    <a:pt x="11619" y="0"/>
                    <a:pt x="10542" y="0"/>
                    <a:pt x="9878" y="6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>
              <a:extLst>
                <a:ext uri="{FF2B5EF4-FFF2-40B4-BE49-F238E27FC236}">
                  <a16:creationId xmlns:a16="http://schemas.microsoft.com/office/drawing/2014/main" id="{0982E88F-9645-D10A-ED28-0E18AF76A43C}"/>
                </a:ext>
              </a:extLst>
            </p:cNvPr>
            <p:cNvSpPr/>
            <p:nvPr/>
          </p:nvSpPr>
          <p:spPr>
            <a:xfrm>
              <a:off x="4538450" y="3946525"/>
              <a:ext cx="539475" cy="419650"/>
            </a:xfrm>
            <a:custGeom>
              <a:avLst/>
              <a:gdLst/>
              <a:ahLst/>
              <a:cxnLst/>
              <a:rect l="l" t="t" r="r" b="b"/>
              <a:pathLst>
                <a:path w="21579" h="16786" extrusionOk="0">
                  <a:moveTo>
                    <a:pt x="9557" y="1"/>
                  </a:moveTo>
                  <a:lnTo>
                    <a:pt x="10856" y="1554"/>
                  </a:lnTo>
                  <a:lnTo>
                    <a:pt x="11110" y="1300"/>
                  </a:lnTo>
                  <a:lnTo>
                    <a:pt x="9557" y="1"/>
                  </a:lnTo>
                  <a:close/>
                  <a:moveTo>
                    <a:pt x="322" y="1670"/>
                  </a:moveTo>
                  <a:lnTo>
                    <a:pt x="0" y="1991"/>
                  </a:lnTo>
                  <a:lnTo>
                    <a:pt x="1973" y="3643"/>
                  </a:lnTo>
                  <a:lnTo>
                    <a:pt x="322" y="1670"/>
                  </a:lnTo>
                  <a:close/>
                  <a:moveTo>
                    <a:pt x="12566" y="7557"/>
                  </a:moveTo>
                  <a:lnTo>
                    <a:pt x="10684" y="9222"/>
                  </a:lnTo>
                  <a:lnTo>
                    <a:pt x="10902" y="9440"/>
                  </a:lnTo>
                  <a:lnTo>
                    <a:pt x="12566" y="7557"/>
                  </a:lnTo>
                  <a:close/>
                  <a:moveTo>
                    <a:pt x="14674" y="8723"/>
                  </a:moveTo>
                  <a:lnTo>
                    <a:pt x="14674" y="8723"/>
                  </a:lnTo>
                  <a:cubicBezTo>
                    <a:pt x="15295" y="9391"/>
                    <a:pt x="15921" y="10050"/>
                    <a:pt x="16554" y="10701"/>
                  </a:cubicBezTo>
                  <a:lnTo>
                    <a:pt x="18468" y="12644"/>
                  </a:lnTo>
                  <a:lnTo>
                    <a:pt x="20411" y="14558"/>
                  </a:lnTo>
                  <a:lnTo>
                    <a:pt x="20902" y="15031"/>
                  </a:lnTo>
                  <a:cubicBezTo>
                    <a:pt x="21070" y="15190"/>
                    <a:pt x="21231" y="15338"/>
                    <a:pt x="21319" y="15541"/>
                  </a:cubicBezTo>
                  <a:cubicBezTo>
                    <a:pt x="21510" y="15937"/>
                    <a:pt x="21435" y="16455"/>
                    <a:pt x="21117" y="16786"/>
                  </a:cubicBezTo>
                  <a:cubicBezTo>
                    <a:pt x="21455" y="16477"/>
                    <a:pt x="21578" y="15948"/>
                    <a:pt x="21399" y="15507"/>
                  </a:cubicBezTo>
                  <a:cubicBezTo>
                    <a:pt x="21316" y="15282"/>
                    <a:pt x="21138" y="15110"/>
                    <a:pt x="20982" y="14951"/>
                  </a:cubicBezTo>
                  <a:lnTo>
                    <a:pt x="20509" y="14460"/>
                  </a:lnTo>
                  <a:lnTo>
                    <a:pt x="18595" y="12518"/>
                  </a:lnTo>
                  <a:lnTo>
                    <a:pt x="16652" y="10603"/>
                  </a:lnTo>
                  <a:cubicBezTo>
                    <a:pt x="16001" y="9970"/>
                    <a:pt x="15342" y="9343"/>
                    <a:pt x="14674" y="87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>
              <a:extLst>
                <a:ext uri="{FF2B5EF4-FFF2-40B4-BE49-F238E27FC236}">
                  <a16:creationId xmlns:a16="http://schemas.microsoft.com/office/drawing/2014/main" id="{E71E45EA-0533-9123-DCBC-F48C2AEFD9A7}"/>
                </a:ext>
              </a:extLst>
            </p:cNvPr>
            <p:cNvSpPr/>
            <p:nvPr/>
          </p:nvSpPr>
          <p:spPr>
            <a:xfrm>
              <a:off x="4491150" y="3801525"/>
              <a:ext cx="398900" cy="395350"/>
            </a:xfrm>
            <a:custGeom>
              <a:avLst/>
              <a:gdLst/>
              <a:ahLst/>
              <a:cxnLst/>
              <a:rect l="l" t="t" r="r" b="b"/>
              <a:pathLst>
                <a:path w="15956" h="15814" extrusionOk="0">
                  <a:moveTo>
                    <a:pt x="11940" y="8164"/>
                  </a:moveTo>
                  <a:lnTo>
                    <a:pt x="12933" y="9517"/>
                  </a:lnTo>
                  <a:lnTo>
                    <a:pt x="9657" y="12794"/>
                  </a:lnTo>
                  <a:lnTo>
                    <a:pt x="8304" y="11800"/>
                  </a:lnTo>
                  <a:close/>
                  <a:moveTo>
                    <a:pt x="14059" y="10450"/>
                  </a:moveTo>
                  <a:lnTo>
                    <a:pt x="10591" y="13918"/>
                  </a:lnTo>
                  <a:cubicBezTo>
                    <a:pt x="10238" y="14271"/>
                    <a:pt x="10238" y="14842"/>
                    <a:pt x="10591" y="15195"/>
                  </a:cubicBezTo>
                  <a:lnTo>
                    <a:pt x="10857" y="15462"/>
                  </a:lnTo>
                  <a:cubicBezTo>
                    <a:pt x="11210" y="15814"/>
                    <a:pt x="11782" y="15814"/>
                    <a:pt x="12135" y="15462"/>
                  </a:cubicBezTo>
                  <a:lnTo>
                    <a:pt x="15602" y="11993"/>
                  </a:lnTo>
                  <a:cubicBezTo>
                    <a:pt x="15955" y="11640"/>
                    <a:pt x="15955" y="11068"/>
                    <a:pt x="15602" y="10715"/>
                  </a:cubicBezTo>
                  <a:lnTo>
                    <a:pt x="15337" y="10450"/>
                  </a:lnTo>
                  <a:cubicBezTo>
                    <a:pt x="14984" y="10097"/>
                    <a:pt x="14412" y="10097"/>
                    <a:pt x="14059" y="10450"/>
                  </a:cubicBezTo>
                  <a:close/>
                  <a:moveTo>
                    <a:pt x="7663" y="382"/>
                  </a:moveTo>
                  <a:lnTo>
                    <a:pt x="7663" y="382"/>
                  </a:lnTo>
                  <a:cubicBezTo>
                    <a:pt x="7282" y="763"/>
                    <a:pt x="7282" y="1380"/>
                    <a:pt x="7663" y="1761"/>
                  </a:cubicBezTo>
                  <a:lnTo>
                    <a:pt x="13131" y="7231"/>
                  </a:lnTo>
                  <a:cubicBezTo>
                    <a:pt x="13512" y="7611"/>
                    <a:pt x="14131" y="7611"/>
                    <a:pt x="14512" y="7231"/>
                  </a:cubicBezTo>
                  <a:lnTo>
                    <a:pt x="14512" y="7231"/>
                  </a:lnTo>
                  <a:cubicBezTo>
                    <a:pt x="14892" y="6849"/>
                    <a:pt x="14892" y="6231"/>
                    <a:pt x="14512" y="5850"/>
                  </a:cubicBezTo>
                  <a:lnTo>
                    <a:pt x="9042" y="382"/>
                  </a:lnTo>
                  <a:cubicBezTo>
                    <a:pt x="8661" y="0"/>
                    <a:pt x="8044" y="0"/>
                    <a:pt x="7663" y="382"/>
                  </a:cubicBezTo>
                  <a:close/>
                  <a:moveTo>
                    <a:pt x="382" y="7662"/>
                  </a:moveTo>
                  <a:cubicBezTo>
                    <a:pt x="1" y="8044"/>
                    <a:pt x="1" y="8661"/>
                    <a:pt x="382" y="9042"/>
                  </a:cubicBezTo>
                  <a:lnTo>
                    <a:pt x="5850" y="14510"/>
                  </a:lnTo>
                  <a:cubicBezTo>
                    <a:pt x="6231" y="14891"/>
                    <a:pt x="6848" y="14890"/>
                    <a:pt x="7230" y="14510"/>
                  </a:cubicBezTo>
                  <a:cubicBezTo>
                    <a:pt x="7611" y="14129"/>
                    <a:pt x="7611" y="13512"/>
                    <a:pt x="7231" y="13130"/>
                  </a:cubicBezTo>
                  <a:lnTo>
                    <a:pt x="1762" y="7662"/>
                  </a:lnTo>
                  <a:cubicBezTo>
                    <a:pt x="1380" y="7281"/>
                    <a:pt x="763" y="7281"/>
                    <a:pt x="382" y="7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>
              <a:extLst>
                <a:ext uri="{FF2B5EF4-FFF2-40B4-BE49-F238E27FC236}">
                  <a16:creationId xmlns:a16="http://schemas.microsoft.com/office/drawing/2014/main" id="{EC2DE470-6116-45BE-1A39-AA79FD149E10}"/>
                </a:ext>
              </a:extLst>
            </p:cNvPr>
            <p:cNvSpPr/>
            <p:nvPr/>
          </p:nvSpPr>
          <p:spPr>
            <a:xfrm>
              <a:off x="4131950" y="4305075"/>
              <a:ext cx="619500" cy="210600"/>
            </a:xfrm>
            <a:custGeom>
              <a:avLst/>
              <a:gdLst/>
              <a:ahLst/>
              <a:cxnLst/>
              <a:rect l="l" t="t" r="r" b="b"/>
              <a:pathLst>
                <a:path w="24780" h="8424" extrusionOk="0">
                  <a:moveTo>
                    <a:pt x="24048" y="5616"/>
                  </a:moveTo>
                  <a:lnTo>
                    <a:pt x="22727" y="5616"/>
                  </a:lnTo>
                  <a:lnTo>
                    <a:pt x="22727" y="3539"/>
                  </a:lnTo>
                  <a:cubicBezTo>
                    <a:pt x="22727" y="3135"/>
                    <a:pt x="22399" y="2807"/>
                    <a:pt x="21995" y="2807"/>
                  </a:cubicBezTo>
                  <a:lnTo>
                    <a:pt x="19447" y="2807"/>
                  </a:lnTo>
                  <a:lnTo>
                    <a:pt x="19447" y="732"/>
                  </a:lnTo>
                  <a:cubicBezTo>
                    <a:pt x="19447" y="329"/>
                    <a:pt x="19120" y="2"/>
                    <a:pt x="18717" y="2"/>
                  </a:cubicBezTo>
                  <a:lnTo>
                    <a:pt x="6063" y="2"/>
                  </a:lnTo>
                  <a:cubicBezTo>
                    <a:pt x="5659" y="1"/>
                    <a:pt x="5332" y="329"/>
                    <a:pt x="5332" y="732"/>
                  </a:cubicBezTo>
                  <a:lnTo>
                    <a:pt x="5332" y="2807"/>
                  </a:lnTo>
                  <a:lnTo>
                    <a:pt x="2783" y="2807"/>
                  </a:lnTo>
                  <a:cubicBezTo>
                    <a:pt x="2380" y="2807"/>
                    <a:pt x="2053" y="3135"/>
                    <a:pt x="2053" y="3539"/>
                  </a:cubicBezTo>
                  <a:lnTo>
                    <a:pt x="2053" y="5616"/>
                  </a:lnTo>
                  <a:lnTo>
                    <a:pt x="731" y="5616"/>
                  </a:lnTo>
                  <a:cubicBezTo>
                    <a:pt x="328" y="5616"/>
                    <a:pt x="0" y="5943"/>
                    <a:pt x="0" y="6347"/>
                  </a:cubicBezTo>
                  <a:lnTo>
                    <a:pt x="0" y="8424"/>
                  </a:lnTo>
                  <a:lnTo>
                    <a:pt x="24780" y="8424"/>
                  </a:lnTo>
                  <a:lnTo>
                    <a:pt x="24780" y="6347"/>
                  </a:lnTo>
                  <a:cubicBezTo>
                    <a:pt x="24780" y="5943"/>
                    <a:pt x="24452" y="5616"/>
                    <a:pt x="24048" y="56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>
              <a:extLst>
                <a:ext uri="{FF2B5EF4-FFF2-40B4-BE49-F238E27FC236}">
                  <a16:creationId xmlns:a16="http://schemas.microsoft.com/office/drawing/2014/main" id="{1DD1F5A4-D159-E6D7-BA06-2B063F53CDCD}"/>
                </a:ext>
              </a:extLst>
            </p:cNvPr>
            <p:cNvSpPr/>
            <p:nvPr/>
          </p:nvSpPr>
          <p:spPr>
            <a:xfrm>
              <a:off x="4131950" y="4445450"/>
              <a:ext cx="619500" cy="70225"/>
            </a:xfrm>
            <a:custGeom>
              <a:avLst/>
              <a:gdLst/>
              <a:ahLst/>
              <a:cxnLst/>
              <a:rect l="l" t="t" r="r" b="b"/>
              <a:pathLst>
                <a:path w="24780" h="2809" extrusionOk="0">
                  <a:moveTo>
                    <a:pt x="24048" y="1"/>
                  </a:moveTo>
                  <a:lnTo>
                    <a:pt x="731" y="1"/>
                  </a:lnTo>
                  <a:cubicBezTo>
                    <a:pt x="328" y="1"/>
                    <a:pt x="0" y="328"/>
                    <a:pt x="0" y="732"/>
                  </a:cubicBezTo>
                  <a:lnTo>
                    <a:pt x="0" y="2809"/>
                  </a:lnTo>
                  <a:lnTo>
                    <a:pt x="24780" y="2809"/>
                  </a:lnTo>
                  <a:lnTo>
                    <a:pt x="24780" y="732"/>
                  </a:lnTo>
                  <a:cubicBezTo>
                    <a:pt x="24780" y="328"/>
                    <a:pt x="24452" y="1"/>
                    <a:pt x="24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>
              <a:extLst>
                <a:ext uri="{FF2B5EF4-FFF2-40B4-BE49-F238E27FC236}">
                  <a16:creationId xmlns:a16="http://schemas.microsoft.com/office/drawing/2014/main" id="{1EC35F88-6B44-83E1-21E2-5E69EDA7AE26}"/>
                </a:ext>
              </a:extLst>
            </p:cNvPr>
            <p:cNvSpPr/>
            <p:nvPr/>
          </p:nvSpPr>
          <p:spPr>
            <a:xfrm>
              <a:off x="4183275" y="4375275"/>
              <a:ext cx="516850" cy="70250"/>
            </a:xfrm>
            <a:custGeom>
              <a:avLst/>
              <a:gdLst/>
              <a:ahLst/>
              <a:cxnLst/>
              <a:rect l="l" t="t" r="r" b="b"/>
              <a:pathLst>
                <a:path w="20674" h="2810" extrusionOk="0">
                  <a:moveTo>
                    <a:pt x="19944" y="1"/>
                  </a:moveTo>
                  <a:lnTo>
                    <a:pt x="730" y="1"/>
                  </a:lnTo>
                  <a:cubicBezTo>
                    <a:pt x="327" y="1"/>
                    <a:pt x="0" y="329"/>
                    <a:pt x="0" y="732"/>
                  </a:cubicBezTo>
                  <a:lnTo>
                    <a:pt x="0" y="2809"/>
                  </a:lnTo>
                  <a:lnTo>
                    <a:pt x="20674" y="2809"/>
                  </a:lnTo>
                  <a:lnTo>
                    <a:pt x="20674" y="732"/>
                  </a:lnTo>
                  <a:cubicBezTo>
                    <a:pt x="20674" y="329"/>
                    <a:pt x="20347" y="1"/>
                    <a:pt x="19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>
              <a:extLst>
                <a:ext uri="{FF2B5EF4-FFF2-40B4-BE49-F238E27FC236}">
                  <a16:creationId xmlns:a16="http://schemas.microsoft.com/office/drawing/2014/main" id="{51FEBEC8-5380-2B18-E1DF-D2BB4CD3DEC7}"/>
                </a:ext>
              </a:extLst>
            </p:cNvPr>
            <p:cNvSpPr/>
            <p:nvPr/>
          </p:nvSpPr>
          <p:spPr>
            <a:xfrm>
              <a:off x="4131950" y="4438675"/>
              <a:ext cx="142175" cy="13600"/>
            </a:xfrm>
            <a:custGeom>
              <a:avLst/>
              <a:gdLst/>
              <a:ahLst/>
              <a:cxnLst/>
              <a:rect l="l" t="t" r="r" b="b"/>
              <a:pathLst>
                <a:path w="5687" h="544" extrusionOk="0">
                  <a:moveTo>
                    <a:pt x="0" y="0"/>
                  </a:moveTo>
                  <a:lnTo>
                    <a:pt x="0" y="543"/>
                  </a:lnTo>
                  <a:lnTo>
                    <a:pt x="5686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>
              <a:extLst>
                <a:ext uri="{FF2B5EF4-FFF2-40B4-BE49-F238E27FC236}">
                  <a16:creationId xmlns:a16="http://schemas.microsoft.com/office/drawing/2014/main" id="{0BC26448-B719-8197-2F4A-B38335F231B9}"/>
                </a:ext>
              </a:extLst>
            </p:cNvPr>
            <p:cNvSpPr/>
            <p:nvPr/>
          </p:nvSpPr>
          <p:spPr>
            <a:xfrm>
              <a:off x="4546000" y="4368500"/>
              <a:ext cx="171450" cy="13600"/>
            </a:xfrm>
            <a:custGeom>
              <a:avLst/>
              <a:gdLst/>
              <a:ahLst/>
              <a:cxnLst/>
              <a:rect l="l" t="t" r="r" b="b"/>
              <a:pathLst>
                <a:path w="6858" h="544" extrusionOk="0">
                  <a:moveTo>
                    <a:pt x="6857" y="0"/>
                  </a:moveTo>
                  <a:lnTo>
                    <a:pt x="1" y="272"/>
                  </a:lnTo>
                  <a:lnTo>
                    <a:pt x="6857" y="543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312A45-29B9-410D-B40B-C79A34DF2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"/>
    </mc:Choice>
    <mc:Fallback xmlns="">
      <p:transition spd="slow" advTm="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thics and the Criminal Defense Lawyer Thesis Defense by Slidesgo">
  <a:themeElements>
    <a:clrScheme name="Simple Light">
      <a:dk1>
        <a:srgbClr val="FFFFFF"/>
      </a:dk1>
      <a:lt1>
        <a:srgbClr val="93A5D6"/>
      </a:lt1>
      <a:dk2>
        <a:srgbClr val="4A3D7C"/>
      </a:dk2>
      <a:lt2>
        <a:srgbClr val="002D3D"/>
      </a:lt2>
      <a:accent1>
        <a:srgbClr val="0187A0"/>
      </a:accent1>
      <a:accent2>
        <a:srgbClr val="00C7FF"/>
      </a:accent2>
      <a:accent3>
        <a:srgbClr val="A0BEE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2366</Words>
  <Application>Microsoft Office PowerPoint</Application>
  <PresentationFormat>On-screen Show (16:9)</PresentationFormat>
  <Paragraphs>253</Paragraphs>
  <Slides>38</Slides>
  <Notes>38</Notes>
  <HiddenSlides>0</HiddenSlides>
  <MMClips>38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Roboto Slab</vt:lpstr>
      <vt:lpstr>NanumGothicExtraBold</vt:lpstr>
      <vt:lpstr>Arial</vt:lpstr>
      <vt:lpstr>Bebas Neue</vt:lpstr>
      <vt:lpstr>Roboto Slab Bold</vt:lpstr>
      <vt:lpstr>Nunito Light</vt:lpstr>
      <vt:lpstr>Archivo</vt:lpstr>
      <vt:lpstr>DM Sans</vt:lpstr>
      <vt:lpstr>Ethics and the Criminal Defense Lawyer Thesis Defense by Slidesgo</vt:lpstr>
      <vt:lpstr>AinnAssist Your Legal Assistant for Bangladeshi Law</vt:lpstr>
      <vt:lpstr>Course: CSE299 – Junior Design Project | Section: 2 | Group: 5</vt:lpstr>
      <vt:lpstr>Project Overview</vt:lpstr>
      <vt:lpstr> Overview</vt:lpstr>
      <vt:lpstr> Overview</vt:lpstr>
      <vt:lpstr>Key Features</vt:lpstr>
      <vt:lpstr>Key Features</vt:lpstr>
      <vt:lpstr>Key Features</vt:lpstr>
      <vt:lpstr>System  Architecture</vt:lpstr>
      <vt:lpstr>System Architecture</vt:lpstr>
      <vt:lpstr>  Data Processing &amp; Embedding </vt:lpstr>
      <vt:lpstr>Data Processing &amp; Embedding </vt:lpstr>
      <vt:lpstr>Data Processing &amp; Embedding </vt:lpstr>
      <vt:lpstr>  Answer Generation Process  </vt:lpstr>
      <vt:lpstr>Answer Generation Process </vt:lpstr>
      <vt:lpstr>Answer Generation Process </vt:lpstr>
      <vt:lpstr>Answer Generation Process </vt:lpstr>
      <vt:lpstr>AinnAssist Features</vt:lpstr>
      <vt:lpstr>Ask Legal Questions via Text</vt:lpstr>
      <vt:lpstr>Use Voice Commands:</vt:lpstr>
      <vt:lpstr>Submit Images  for Legal Analysis:</vt:lpstr>
      <vt:lpstr>Get Multilingual Responses: </vt:lpstr>
      <vt:lpstr>Access Cited Answers: </vt:lpstr>
      <vt:lpstr>Follow Up on Queries:</vt:lpstr>
      <vt:lpstr>Receive Confidence Scores:</vt:lpstr>
      <vt:lpstr>  Evaluation Metrics  </vt:lpstr>
      <vt:lpstr>Evaluation Metrics</vt:lpstr>
      <vt:lpstr>Evaluation Metrics</vt:lpstr>
      <vt:lpstr>Evaluation Metrics</vt:lpstr>
      <vt:lpstr>Evaluation Metrics</vt:lpstr>
      <vt:lpstr>Evaluation Metrics</vt:lpstr>
      <vt:lpstr>Challenges and Solutions</vt:lpstr>
      <vt:lpstr>Challenges and Solutions</vt:lpstr>
      <vt:lpstr>Challenges and Solutions</vt:lpstr>
      <vt:lpstr>Challenges and Solutions</vt:lpstr>
      <vt:lpstr>Challenges and Solutions</vt:lpstr>
      <vt:lpstr>Future Work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AinnAssist Your Legal Assistant for Bangladeshi Law</dc:title>
  <dc:creator>S .M Karimul Hassan</dc:creator>
  <cp:lastModifiedBy>Karimul Hassan</cp:lastModifiedBy>
  <cp:revision>57</cp:revision>
  <dcterms:modified xsi:type="dcterms:W3CDTF">2025-08-21T01:17:58Z</dcterms:modified>
</cp:coreProperties>
</file>